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80" r:id="rId1"/>
  </p:sldMasterIdLst>
  <p:sldIdLst>
    <p:sldId id="256" r:id="rId2"/>
    <p:sldId id="266" r:id="rId3"/>
    <p:sldId id="257" r:id="rId4"/>
    <p:sldId id="264" r:id="rId5"/>
    <p:sldId id="274" r:id="rId6"/>
    <p:sldId id="267" r:id="rId7"/>
    <p:sldId id="258" r:id="rId8"/>
    <p:sldId id="268" r:id="rId9"/>
    <p:sldId id="269" r:id="rId10"/>
    <p:sldId id="270" r:id="rId11"/>
    <p:sldId id="272" r:id="rId12"/>
    <p:sldId id="271" r:id="rId13"/>
    <p:sldId id="273" r:id="rId14"/>
    <p:sldId id="265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Нет фликера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Знаю что такое фликер</c:v>
                </c:pt>
                <c:pt idx="1">
                  <c:v>Не знаю что такое фликер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28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Ношу фликер на портфеле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Знаю что такое фликер</c:v>
                </c:pt>
                <c:pt idx="1">
                  <c:v>Не знаю что такое фликер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Фликер есть на куртке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Знаю что такое фликер</c:v>
                </c:pt>
                <c:pt idx="1">
                  <c:v>Не знаю что такое фликер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23913184"/>
        <c:axId val="1723920800"/>
      </c:barChart>
      <c:catAx>
        <c:axId val="1723913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23920800"/>
        <c:crosses val="autoZero"/>
        <c:auto val="1"/>
        <c:lblAlgn val="ctr"/>
        <c:lblOffset val="100"/>
        <c:noMultiLvlLbl val="0"/>
      </c:catAx>
      <c:valAx>
        <c:axId val="1723920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239131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0EDDBF-CDF3-4DB3-9F9B-F58DDCF663CB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85;&#1072;&#1091;&#1095;&#1082;&#1072;%202018&#1075;\&#1084;&#1080;&#1082;&#1088;&#1086;&#1087;&#1088;&#1080;&#1079;&#1084;&#1099;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85;&#1072;&#1091;&#1095;&#1082;&#1072;%202018&#1075;\ac359f839f.720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85;&#1072;&#1091;&#1095;&#1082;&#1072;%202018&#1075;\&#1080;&#1089;&#1090;&#1086;&#1088;&#1080;&#1103;%20&#1089;&#1074;&#1077;&#1090;&#1086;&#1086;&#1090;&#1088;&#1072;&#1078;&#1072;&#1090;&#1077;&#1083;&#1077;&#1081;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85;&#1072;&#1091;&#1095;&#1082;&#1072;%202018&#1075;\&#1044;&#1072;&#1083;&#1100;&#1085;&#1086;&#1089;&#1090;&#1100;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85;&#1072;&#1091;&#1095;&#1082;&#1072;%202018&#1075;\&#1082;&#1091;&#1076;&#1072;%20&#1082;&#1088;&#1077;&#1087;&#1080;&#1090;&#1100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229600" cy="139675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effectLst/>
              </a:rPr>
              <a:t>Муниципальное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бюджетное общеобразовательное учреждение «Таксимовская средняя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>общеобразовательная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школа №3»</a:t>
            </a:r>
            <a:r>
              <a:rPr lang="ru-RU" sz="18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/>
              </a:rPr>
            </a:br>
            <a:endParaRPr lang="ru-RU" sz="18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068960"/>
            <a:ext cx="3456384" cy="208823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2000" dirty="0" smtClean="0">
                <a:latin typeface="+mj-lt"/>
              </a:rPr>
              <a:t>Автор: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j-lt"/>
              </a:rPr>
              <a:t>Разумов Александр,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j-lt"/>
              </a:rPr>
              <a:t>Обучающийся 2Б класса.</a:t>
            </a:r>
          </a:p>
          <a:p>
            <a:pPr>
              <a:lnSpc>
                <a:spcPct val="80000"/>
              </a:lnSpc>
            </a:pPr>
            <a:endParaRPr lang="ru-RU" sz="20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+mj-lt"/>
              </a:rPr>
              <a:t>   </a:t>
            </a:r>
            <a:r>
              <a:rPr lang="ru-RU" sz="2000" dirty="0" smtClean="0">
                <a:latin typeface="+mj-lt"/>
              </a:rPr>
              <a:t>Руководитель: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+mj-lt"/>
              </a:rPr>
              <a:t>   </a:t>
            </a:r>
            <a:r>
              <a:rPr lang="ru-RU" sz="2000" dirty="0" smtClean="0">
                <a:latin typeface="+mj-lt"/>
              </a:rPr>
              <a:t>Кропотова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j-lt"/>
              </a:rPr>
              <a:t>Маргарита Ивановна, учитель начальных классов.</a:t>
            </a:r>
          </a:p>
          <a:p>
            <a:endParaRPr lang="ru-RU" dirty="0"/>
          </a:p>
        </p:txBody>
      </p:sp>
      <p:pic>
        <p:nvPicPr>
          <p:cNvPr id="1026" name="Picture 2" descr="E:\рабочий стол  октябрь 2016г\мой телефон ноябрь 2016г\IMG_20161027_1717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3936180" cy="4003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Типы светоотражателей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микропризмы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470186"/>
            <a:ext cx="6548188" cy="4911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Эксперимент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ownloads\20180223_223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4896544" cy="3672408"/>
          </a:xfrm>
          <a:prstGeom prst="rect">
            <a:avLst/>
          </a:prstGeom>
          <a:noFill/>
        </p:spPr>
      </p:pic>
      <p:pic>
        <p:nvPicPr>
          <p:cNvPr id="1028" name="Picture 4" descr="C:\Users\User\Downloads\20180223_2233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780928"/>
            <a:ext cx="4764022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Анкетирование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20180227_1758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3582043" cy="2686590"/>
          </a:xfrm>
          <a:prstGeom prst="rect">
            <a:avLst/>
          </a:prstGeom>
          <a:noFill/>
        </p:spPr>
      </p:pic>
      <p:pic>
        <p:nvPicPr>
          <p:cNvPr id="3" name="Picture 2" descr="C:\Users\User\Downloads\фото изготовление фликеров\IMG_20180227_1300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149080"/>
            <a:ext cx="4224469" cy="23762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Практическая работа по изготовлению </a:t>
            </a:r>
            <a:r>
              <a:rPr lang="ru-RU" dirty="0" err="1" smtClean="0">
                <a:solidFill>
                  <a:schemeClr val="tx1"/>
                </a:solidFill>
              </a:rPr>
              <a:t>фликеров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1" name="Picture 3" descr="C:\Users\User\Downloads\20180228_0830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00808"/>
            <a:ext cx="3496444" cy="2622333"/>
          </a:xfrm>
          <a:prstGeom prst="rect">
            <a:avLst/>
          </a:prstGeom>
          <a:noFill/>
        </p:spPr>
      </p:pic>
      <p:pic>
        <p:nvPicPr>
          <p:cNvPr id="1026" name="Picture 2" descr="C:\Users\User\Downloads\20180226_0836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48000" y="3861048"/>
            <a:ext cx="3539802" cy="265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3286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>
                <a:latin typeface="+mj-lt"/>
              </a:rPr>
              <a:t>В ходе работы выяснилось: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1. Большинство моих сверстников не </a:t>
            </a:r>
            <a:r>
              <a:rPr lang="ru-RU" dirty="0" smtClean="0">
                <a:latin typeface="+mj-lt"/>
              </a:rPr>
              <a:t>знают, </a:t>
            </a:r>
            <a:r>
              <a:rPr lang="ru-RU" dirty="0" smtClean="0">
                <a:latin typeface="+mj-lt"/>
              </a:rPr>
              <a:t>что такое </a:t>
            </a:r>
            <a:r>
              <a:rPr lang="ru-RU" dirty="0" err="1" smtClean="0">
                <a:latin typeface="+mj-lt"/>
              </a:rPr>
              <a:t>фликер</a:t>
            </a:r>
            <a:r>
              <a:rPr lang="ru-RU" dirty="0" smtClean="0">
                <a:latin typeface="+mj-lt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2. Не все </a:t>
            </a:r>
            <a:r>
              <a:rPr lang="ru-RU" dirty="0" err="1" smtClean="0">
                <a:latin typeface="+mj-lt"/>
              </a:rPr>
              <a:t>фликеры</a:t>
            </a:r>
            <a:r>
              <a:rPr lang="ru-RU" dirty="0" smtClean="0">
                <a:latin typeface="+mj-lt"/>
              </a:rPr>
              <a:t> хорошо отражают свет</a:t>
            </a:r>
            <a:endParaRPr lang="en-US" dirty="0" smtClean="0">
              <a:latin typeface="+mj-lt"/>
            </a:endParaRPr>
          </a:p>
          <a:p>
            <a:pPr>
              <a:buNone/>
            </a:pPr>
            <a:r>
              <a:rPr lang="en-US" dirty="0" smtClean="0">
                <a:latin typeface="+mj-lt"/>
              </a:rPr>
              <a:t>3</a:t>
            </a:r>
            <a:r>
              <a:rPr lang="ru-RU" dirty="0" smtClean="0">
                <a:latin typeface="+mj-lt"/>
              </a:rPr>
              <a:t>. </a:t>
            </a:r>
            <a:r>
              <a:rPr lang="ru-RU" dirty="0" err="1" smtClean="0">
                <a:latin typeface="+mj-lt"/>
              </a:rPr>
              <a:t>Фликеры</a:t>
            </a:r>
            <a:r>
              <a:rPr lang="ru-RU" dirty="0" smtClean="0">
                <a:latin typeface="+mj-lt"/>
              </a:rPr>
              <a:t> из  </a:t>
            </a:r>
            <a:r>
              <a:rPr lang="ru-RU" dirty="0" err="1" smtClean="0">
                <a:latin typeface="+mj-lt"/>
              </a:rPr>
              <a:t>микропризматических</a:t>
            </a:r>
            <a:r>
              <a:rPr lang="ru-RU" dirty="0" smtClean="0">
                <a:latin typeface="+mj-lt"/>
              </a:rPr>
              <a:t> материалов лучше отражают свет и более </a:t>
            </a:r>
            <a:r>
              <a:rPr lang="ru-RU" dirty="0" smtClean="0">
                <a:latin typeface="+mj-lt"/>
              </a:rPr>
              <a:t>долговечны.</a:t>
            </a:r>
            <a:endParaRPr lang="ru-RU" dirty="0" smtClean="0">
              <a:latin typeface="+mj-lt"/>
            </a:endParaRPr>
          </a:p>
          <a:p>
            <a:pPr>
              <a:buNone/>
            </a:pPr>
            <a:endParaRPr lang="en-US" dirty="0" smtClean="0">
              <a:latin typeface="+mj-lt"/>
            </a:endParaRPr>
          </a:p>
          <a:p>
            <a:pPr>
              <a:buNone/>
            </a:pPr>
            <a:r>
              <a:rPr lang="ru-RU" dirty="0" smtClean="0">
                <a:latin typeface="+mj-lt"/>
              </a:rPr>
              <a:t> </a:t>
            </a:r>
          </a:p>
          <a:p>
            <a:pPr algn="ctr">
              <a:buNone/>
            </a:pPr>
            <a:r>
              <a:rPr lang="ru-RU" dirty="0" smtClean="0">
                <a:latin typeface="+mj-lt"/>
              </a:rPr>
              <a:t>ГИПОТЕЗА ПОДТВЕРДИЛАСЬ!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ac359f839f.720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5" y="1362174"/>
            <a:ext cx="6788215" cy="50911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«Дорожная разметка п. Таксимо»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pic>
        <p:nvPicPr>
          <p:cNvPr id="3073" name="Picture 1" descr="E:\DCIM\Camera\20170901_131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196753"/>
            <a:ext cx="4824536" cy="2713802"/>
          </a:xfrm>
          <a:prstGeom prst="rect">
            <a:avLst/>
          </a:prstGeom>
          <a:noFill/>
        </p:spPr>
      </p:pic>
      <p:pic>
        <p:nvPicPr>
          <p:cNvPr id="3074" name="Picture 2" descr="E:\DCIM\Camera\20170901_131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204864"/>
            <a:ext cx="4864540" cy="2736304"/>
          </a:xfrm>
          <a:prstGeom prst="rect">
            <a:avLst/>
          </a:prstGeom>
          <a:noFill/>
        </p:spPr>
      </p:pic>
      <p:pic>
        <p:nvPicPr>
          <p:cNvPr id="3075" name="Picture 3" descr="E:\DCIM\Camera\20170901_1322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2158" y="3645024"/>
            <a:ext cx="4736527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«Пешеходный светоотражатель»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1_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790160" cy="5196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83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Цель исследования</a:t>
            </a:r>
            <a:r>
              <a:rPr lang="ru-RU" i="1" dirty="0" smtClean="0"/>
              <a:t>:</a:t>
            </a:r>
            <a:r>
              <a:rPr lang="ru-RU" dirty="0" smtClean="0"/>
              <a:t> Привлечь  внимание  пешеходов к вопросу собственной безопасности на дорогах в темное время суток.</a:t>
            </a: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Задачи исследования: 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1. Познакомиться с историей создания пешеходных светоотражающих элементов. </a:t>
            </a:r>
          </a:p>
          <a:p>
            <a:pPr>
              <a:buNone/>
            </a:pPr>
            <a:r>
              <a:rPr lang="ru-RU" dirty="0" smtClean="0"/>
              <a:t> 2. Выяснить, все ли пешеходные светоотражающие элементы одинаково могут справиться со своей задачей.</a:t>
            </a:r>
          </a:p>
          <a:p>
            <a:pPr>
              <a:buNone/>
            </a:pPr>
            <a:r>
              <a:rPr lang="ru-RU" dirty="0" smtClean="0"/>
              <a:t>3. Предложить варианты использования пешеходных светоотражающих элементов.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Гипотеза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48840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Можно снизить уровень аварийности на дорогах с помощью использования пешеходами светоотражающих элементов определенного вида и цвета.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221088"/>
            <a:ext cx="8229600" cy="2360280"/>
          </a:xfrm>
        </p:spPr>
        <p:txBody>
          <a:bodyPr/>
          <a:lstStyle/>
          <a:p>
            <a:pPr fontAlgn="base">
              <a:buNone/>
            </a:pPr>
            <a:r>
              <a:rPr lang="ru-RU" b="1" dirty="0" err="1" smtClean="0"/>
              <a:t>Фликер</a:t>
            </a:r>
            <a:r>
              <a:rPr lang="ru-RU" dirty="0" smtClean="0"/>
              <a:t> в переводе с </a:t>
            </a:r>
            <a:r>
              <a:rPr lang="ru-RU" b="1" dirty="0" smtClean="0"/>
              <a:t> </a:t>
            </a:r>
            <a:r>
              <a:rPr lang="ru-RU" dirty="0" smtClean="0"/>
              <a:t>английского «</a:t>
            </a:r>
            <a:r>
              <a:rPr lang="ru-RU" dirty="0" err="1" smtClean="0"/>
              <a:t>flicker</a:t>
            </a:r>
            <a:r>
              <a:rPr lang="ru-RU" dirty="0" smtClean="0"/>
              <a:t>»  ['</a:t>
            </a:r>
            <a:r>
              <a:rPr lang="ru-RU" dirty="0" err="1" smtClean="0"/>
              <a:t>flɪkə</a:t>
            </a:r>
            <a:r>
              <a:rPr lang="ru-RU" dirty="0" smtClean="0"/>
              <a:t>] - мерцать, сверкать, мигать.</a:t>
            </a:r>
          </a:p>
          <a:p>
            <a:pPr fontAlgn="base">
              <a:buNone/>
            </a:pPr>
            <a:r>
              <a:rPr lang="ru-RU" b="1" dirty="0" err="1" smtClean="0"/>
              <a:t>Катафот</a:t>
            </a:r>
            <a:r>
              <a:rPr lang="ru-RU" b="1" dirty="0" smtClean="0"/>
              <a:t> с </a:t>
            </a:r>
            <a:r>
              <a:rPr lang="ru-RU" dirty="0" smtClean="0"/>
              <a:t>др.- греч. </a:t>
            </a:r>
            <a:r>
              <a:rPr lang="ru-RU" dirty="0" err="1" smtClean="0"/>
              <a:t>κατα-</a:t>
            </a:r>
            <a:r>
              <a:rPr lang="ru-RU" dirty="0" smtClean="0"/>
              <a:t> — приставка со значением усиления, </a:t>
            </a:r>
            <a:r>
              <a:rPr lang="ru-RU" dirty="0" err="1" smtClean="0"/>
              <a:t>φῶς </a:t>
            </a:r>
            <a:r>
              <a:rPr lang="ru-RU" dirty="0" smtClean="0"/>
              <a:t>— «свет»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5603" name="Picture 3" descr="C:\Users\User\Desktop\iSCA216W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560840" cy="3666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Из истории светоотражающих элементов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история светоотражателей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470187"/>
            <a:ext cx="6840760" cy="5130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Результаты исследований ученых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Дальность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1340768"/>
            <a:ext cx="6812217" cy="5109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Как правильно расположить </a:t>
            </a:r>
            <a:r>
              <a:rPr lang="ru-RU" dirty="0" err="1" smtClean="0">
                <a:solidFill>
                  <a:schemeClr val="tx1"/>
                </a:solidFill>
              </a:rPr>
              <a:t>фликер</a:t>
            </a:r>
            <a:r>
              <a:rPr lang="ru-RU" dirty="0" smtClean="0">
                <a:solidFill>
                  <a:schemeClr val="tx1"/>
                </a:solidFill>
              </a:rPr>
              <a:t> на одежде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куда крепить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628800"/>
            <a:ext cx="6552728" cy="4914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6557</TotalTime>
  <Words>186</Words>
  <Application>Microsoft Office PowerPoint</Application>
  <PresentationFormat>Экран (4:3)</PresentationFormat>
  <Paragraphs>36</Paragraphs>
  <Slides>15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Муниципальное бюджетное общеобразовательное учреждение «Таксимовская средняя общеобразовательная школа №3» </vt:lpstr>
      <vt:lpstr>«Дорожная разметка п. Таксимо» </vt:lpstr>
      <vt:lpstr>«Пешеходный светоотражатель» </vt:lpstr>
      <vt:lpstr>Презентация PowerPoint</vt:lpstr>
      <vt:lpstr>Гипотеза</vt:lpstr>
      <vt:lpstr>Презентация PowerPoint</vt:lpstr>
      <vt:lpstr>Из истории светоотражающих элементов</vt:lpstr>
      <vt:lpstr>Результаты исследований ученых</vt:lpstr>
      <vt:lpstr>Как правильно расположить фликер на одежде</vt:lpstr>
      <vt:lpstr>Типы светоотражателей</vt:lpstr>
      <vt:lpstr>Эксперимент</vt:lpstr>
      <vt:lpstr>Анкетирование</vt:lpstr>
      <vt:lpstr>Практическая работа по изготовлению фликеров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«Таксимовская средняя общеобразовательная школа №3»</dc:title>
  <dc:creator>User</dc:creator>
  <cp:lastModifiedBy>user</cp:lastModifiedBy>
  <cp:revision>79</cp:revision>
  <dcterms:created xsi:type="dcterms:W3CDTF">2017-02-14T04:10:33Z</dcterms:created>
  <dcterms:modified xsi:type="dcterms:W3CDTF">2018-03-02T06:17:58Z</dcterms:modified>
</cp:coreProperties>
</file>