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968" y="-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CA61A8-F12D-4E4B-86F1-B34F18A1FAEE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238E8BD-FB73-482B-B8A1-610D18ADD93A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1</a:t>
          </a:r>
          <a:endParaRPr lang="ru-RU" sz="3600" b="1" dirty="0">
            <a:solidFill>
              <a:schemeClr val="tx1"/>
            </a:solidFill>
          </a:endParaRPr>
        </a:p>
      </dgm:t>
    </dgm:pt>
    <dgm:pt modelId="{3D327659-D6AD-49F8-A2A1-0827A564F4E9}" type="parTrans" cxnId="{30754A38-87DD-448B-A3E2-F2781EDD4F35}">
      <dgm:prSet/>
      <dgm:spPr/>
      <dgm:t>
        <a:bodyPr/>
        <a:lstStyle/>
        <a:p>
          <a:endParaRPr lang="ru-RU"/>
        </a:p>
      </dgm:t>
    </dgm:pt>
    <dgm:pt modelId="{9BA0C31C-E8D3-4CF9-9838-8AE77C72FE0F}" type="sibTrans" cxnId="{30754A38-87DD-448B-A3E2-F2781EDD4F35}">
      <dgm:prSet/>
      <dgm:spPr/>
      <dgm:t>
        <a:bodyPr/>
        <a:lstStyle/>
        <a:p>
          <a:endParaRPr lang="ru-RU"/>
        </a:p>
      </dgm:t>
    </dgm:pt>
    <dgm:pt modelId="{98FD5283-E21E-4AF0-A630-1015FC5EEC88}">
      <dgm:prSet phldrT="[Текст]" custT="1"/>
      <dgm:spPr/>
      <dgm:t>
        <a:bodyPr/>
        <a:lstStyle/>
        <a:p>
          <a:r>
            <a:rPr lang="ru-RU" sz="2800" dirty="0" smtClean="0"/>
            <a:t>кадрового обеспечения образования; </a:t>
          </a:r>
          <a:endParaRPr lang="ru-RU" sz="2800" dirty="0"/>
        </a:p>
      </dgm:t>
    </dgm:pt>
    <dgm:pt modelId="{1DD5E9B8-3629-48A6-A13D-74C1CF0AA799}" type="parTrans" cxnId="{D96EA995-D543-4195-B0A5-205CFF4EE641}">
      <dgm:prSet/>
      <dgm:spPr/>
      <dgm:t>
        <a:bodyPr/>
        <a:lstStyle/>
        <a:p>
          <a:endParaRPr lang="ru-RU"/>
        </a:p>
      </dgm:t>
    </dgm:pt>
    <dgm:pt modelId="{0D24C0E5-22C6-4DC4-B4ED-07B03BBAAC71}" type="sibTrans" cxnId="{D96EA995-D543-4195-B0A5-205CFF4EE641}">
      <dgm:prSet/>
      <dgm:spPr/>
      <dgm:t>
        <a:bodyPr/>
        <a:lstStyle/>
        <a:p>
          <a:endParaRPr lang="ru-RU"/>
        </a:p>
      </dgm:t>
    </dgm:pt>
    <dgm:pt modelId="{8EDB162A-8CF3-4170-A9F6-232171570B56}">
      <dgm:prSet phldrT="[Текст]" custT="1"/>
      <dgm:spPr/>
      <dgm:t>
        <a:bodyPr/>
        <a:lstStyle/>
        <a:p>
          <a:endParaRPr lang="ru-RU" sz="3600" b="1" dirty="0" smtClean="0">
            <a:solidFill>
              <a:schemeClr val="tx1"/>
            </a:solidFill>
          </a:endParaRPr>
        </a:p>
        <a:p>
          <a:r>
            <a:rPr lang="ru-RU" sz="3600" b="1" dirty="0" smtClean="0">
              <a:solidFill>
                <a:schemeClr val="tx1"/>
              </a:solidFill>
            </a:rPr>
            <a:t>2</a:t>
          </a:r>
        </a:p>
        <a:p>
          <a:endParaRPr lang="ru-RU" sz="1300" dirty="0"/>
        </a:p>
      </dgm:t>
    </dgm:pt>
    <dgm:pt modelId="{0529B636-119D-4A82-8EBA-4B345E0C0D22}" type="parTrans" cxnId="{6AB5D5CC-EC98-4A6D-B5CF-E957EF18C46E}">
      <dgm:prSet/>
      <dgm:spPr/>
      <dgm:t>
        <a:bodyPr/>
        <a:lstStyle/>
        <a:p>
          <a:endParaRPr lang="ru-RU"/>
        </a:p>
      </dgm:t>
    </dgm:pt>
    <dgm:pt modelId="{5BC95107-A560-4ADA-9DD9-27417D2ADDFE}" type="sibTrans" cxnId="{6AB5D5CC-EC98-4A6D-B5CF-E957EF18C46E}">
      <dgm:prSet/>
      <dgm:spPr/>
      <dgm:t>
        <a:bodyPr/>
        <a:lstStyle/>
        <a:p>
          <a:endParaRPr lang="ru-RU"/>
        </a:p>
      </dgm:t>
    </dgm:pt>
    <dgm:pt modelId="{F4FFA1F4-4D1A-4FB1-8F7E-9922351E66C7}">
      <dgm:prSet phldrT="[Текст]" custT="1"/>
      <dgm:spPr/>
      <dgm:t>
        <a:bodyPr/>
        <a:lstStyle/>
        <a:p>
          <a:r>
            <a:rPr lang="ru-RU" sz="2800" dirty="0" smtClean="0"/>
            <a:t>содержания и программно-методического обеспечения процесса обучения;</a:t>
          </a:r>
          <a:endParaRPr lang="ru-RU" sz="2800" dirty="0"/>
        </a:p>
      </dgm:t>
    </dgm:pt>
    <dgm:pt modelId="{0E9B7471-CE21-4851-9606-62846088D481}" type="parTrans" cxnId="{2D391D88-74CB-43F8-BC2B-F0356DEEB444}">
      <dgm:prSet/>
      <dgm:spPr/>
      <dgm:t>
        <a:bodyPr/>
        <a:lstStyle/>
        <a:p>
          <a:endParaRPr lang="ru-RU"/>
        </a:p>
      </dgm:t>
    </dgm:pt>
    <dgm:pt modelId="{C8FF3D0C-D68B-45BA-8457-69461C6F6EB9}" type="sibTrans" cxnId="{2D391D88-74CB-43F8-BC2B-F0356DEEB444}">
      <dgm:prSet/>
      <dgm:spPr/>
      <dgm:t>
        <a:bodyPr/>
        <a:lstStyle/>
        <a:p>
          <a:endParaRPr lang="ru-RU"/>
        </a:p>
      </dgm:t>
    </dgm:pt>
    <dgm:pt modelId="{D03D890A-955F-4C60-8754-C04314AA611D}">
      <dgm:prSet phldrT="[Текст]" custT="1"/>
      <dgm:spPr/>
      <dgm:t>
        <a:bodyPr/>
        <a:lstStyle/>
        <a:p>
          <a:r>
            <a:rPr lang="ru-RU" sz="2800" dirty="0" smtClean="0"/>
            <a:t>организации обучения; </a:t>
          </a:r>
          <a:endParaRPr lang="ru-RU" sz="2800" dirty="0"/>
        </a:p>
      </dgm:t>
    </dgm:pt>
    <dgm:pt modelId="{BD65BB75-F4D8-4C32-84DE-6AC2D943D0D0}" type="parTrans" cxnId="{7F4AA029-7E32-4311-AF5E-1B9470EEA7EA}">
      <dgm:prSet/>
      <dgm:spPr/>
      <dgm:t>
        <a:bodyPr/>
        <a:lstStyle/>
        <a:p>
          <a:endParaRPr lang="ru-RU"/>
        </a:p>
      </dgm:t>
    </dgm:pt>
    <dgm:pt modelId="{EE4CB5DA-5630-4A9B-BE44-DB16D7F7F47C}" type="sibTrans" cxnId="{7F4AA029-7E32-4311-AF5E-1B9470EEA7EA}">
      <dgm:prSet/>
      <dgm:spPr/>
      <dgm:t>
        <a:bodyPr/>
        <a:lstStyle/>
        <a:p>
          <a:endParaRPr lang="ru-RU"/>
        </a:p>
      </dgm:t>
    </dgm:pt>
    <dgm:pt modelId="{AAADD968-E677-4792-8383-AEBBFA54A1A7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3</a:t>
          </a:r>
          <a:endParaRPr lang="ru-RU" sz="3600" b="1" dirty="0">
            <a:solidFill>
              <a:schemeClr val="tx1"/>
            </a:solidFill>
          </a:endParaRPr>
        </a:p>
      </dgm:t>
    </dgm:pt>
    <dgm:pt modelId="{D9E49873-2384-4D52-ADE8-8AE236730907}" type="parTrans" cxnId="{12710D29-B7FC-4576-8073-76617AA1D0A3}">
      <dgm:prSet/>
      <dgm:spPr/>
      <dgm:t>
        <a:bodyPr/>
        <a:lstStyle/>
        <a:p>
          <a:endParaRPr lang="ru-RU"/>
        </a:p>
      </dgm:t>
    </dgm:pt>
    <dgm:pt modelId="{E28637A8-1C78-41C9-BF67-4E52A610D994}" type="sibTrans" cxnId="{12710D29-B7FC-4576-8073-76617AA1D0A3}">
      <dgm:prSet/>
      <dgm:spPr/>
      <dgm:t>
        <a:bodyPr/>
        <a:lstStyle/>
        <a:p>
          <a:endParaRPr lang="ru-RU"/>
        </a:p>
      </dgm:t>
    </dgm:pt>
    <dgm:pt modelId="{1B1D7EDB-6712-40F4-94FE-22888B3C28D0}">
      <dgm:prSet phldrT="[Текст]"/>
      <dgm:spPr/>
      <dgm:t>
        <a:bodyPr/>
        <a:lstStyle/>
        <a:p>
          <a:r>
            <a:rPr lang="ru-RU" dirty="0" smtClean="0"/>
            <a:t>недостаточной объективности оценок.</a:t>
          </a:r>
          <a:endParaRPr lang="ru-RU" dirty="0"/>
        </a:p>
      </dgm:t>
    </dgm:pt>
    <dgm:pt modelId="{5D9C8BE4-6492-482F-94A4-6BEF6461FABA}" type="parTrans" cxnId="{6579A1DB-331C-4FF1-BC30-E63FDD7A918B}">
      <dgm:prSet/>
      <dgm:spPr/>
      <dgm:t>
        <a:bodyPr/>
        <a:lstStyle/>
        <a:p>
          <a:endParaRPr lang="ru-RU"/>
        </a:p>
      </dgm:t>
    </dgm:pt>
    <dgm:pt modelId="{6D90171E-2647-4A73-8A68-CBD545E80B59}" type="sibTrans" cxnId="{6579A1DB-331C-4FF1-BC30-E63FDD7A918B}">
      <dgm:prSet/>
      <dgm:spPr/>
      <dgm:t>
        <a:bodyPr/>
        <a:lstStyle/>
        <a:p>
          <a:endParaRPr lang="ru-RU"/>
        </a:p>
      </dgm:t>
    </dgm:pt>
    <dgm:pt modelId="{08EC012C-B358-4405-BE52-57B1965E667D}" type="pres">
      <dgm:prSet presAssocID="{A6CA61A8-F12D-4E4B-86F1-B34F18A1FA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7F5F1F-CBEA-4923-98C5-2AC8C87C34CE}" type="pres">
      <dgm:prSet presAssocID="{8238E8BD-FB73-482B-B8A1-610D18ADD93A}" presName="composite" presStyleCnt="0"/>
      <dgm:spPr/>
    </dgm:pt>
    <dgm:pt modelId="{D409A7C3-A3D2-4EEF-B844-4E91AABA1B76}" type="pres">
      <dgm:prSet presAssocID="{8238E8BD-FB73-482B-B8A1-610D18ADD93A}" presName="parentText" presStyleLbl="alignNode1" presStyleIdx="0" presStyleCnt="3" custLinFactNeighborX="-7208" custLinFactNeighborY="-1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A148C-F050-49C3-A8AB-00FB29062C7D}" type="pres">
      <dgm:prSet presAssocID="{8238E8BD-FB73-482B-B8A1-610D18ADD93A}" presName="descendantText" presStyleLbl="alignAcc1" presStyleIdx="0" presStyleCnt="3" custScaleX="99972" custScaleY="100000" custLinFactNeighborX="174" custLinFactNeighborY="-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C273C0-72B5-434E-A6B9-249786419CA8}" type="pres">
      <dgm:prSet presAssocID="{9BA0C31C-E8D3-4CF9-9838-8AE77C72FE0F}" presName="sp" presStyleCnt="0"/>
      <dgm:spPr/>
    </dgm:pt>
    <dgm:pt modelId="{0DD5ABC6-D4F0-4FA8-AE06-FA22828517D6}" type="pres">
      <dgm:prSet presAssocID="{8EDB162A-8CF3-4170-A9F6-232171570B56}" presName="composite" presStyleCnt="0"/>
      <dgm:spPr/>
    </dgm:pt>
    <dgm:pt modelId="{092EAD45-E50B-4335-9DB3-338680ACA378}" type="pres">
      <dgm:prSet presAssocID="{8EDB162A-8CF3-4170-A9F6-232171570B56}" presName="parentText" presStyleLbl="alignNode1" presStyleIdx="1" presStyleCnt="3" custScaleY="145697" custLinFactNeighborX="0" custLinFactNeighborY="-290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3AAD10-D997-449A-9B5E-55D1A88F036F}" type="pres">
      <dgm:prSet presAssocID="{8EDB162A-8CF3-4170-A9F6-232171570B56}" presName="descendantText" presStyleLbl="alignAcc1" presStyleIdx="1" presStyleCnt="3" custScaleY="267867" custLinFactNeighborX="192" custLinFactNeighborY="-8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AA9FB-23E1-42FE-A8F5-0AE6F3FBFBD3}" type="pres">
      <dgm:prSet presAssocID="{5BC95107-A560-4ADA-9DD9-27417D2ADDFE}" presName="sp" presStyleCnt="0"/>
      <dgm:spPr/>
    </dgm:pt>
    <dgm:pt modelId="{3B69CBF2-E7F9-46C9-BEB5-8E667EB96ABA}" type="pres">
      <dgm:prSet presAssocID="{AAADD968-E677-4792-8383-AEBBFA54A1A7}" presName="composite" presStyleCnt="0"/>
      <dgm:spPr/>
    </dgm:pt>
    <dgm:pt modelId="{BA91792E-0304-4EB2-8FC3-72B40E5E179D}" type="pres">
      <dgm:prSet presAssocID="{AAADD968-E677-4792-8383-AEBBFA54A1A7}" presName="parentText" presStyleLbl="alignNode1" presStyleIdx="2" presStyleCnt="3" custLinFactNeighborX="0" custLinFactNeighborY="200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903CA-80FA-4220-BADD-F8EE594F868E}" type="pres">
      <dgm:prSet presAssocID="{AAADD968-E677-4792-8383-AEBBFA54A1A7}" presName="descendantText" presStyleLbl="alignAcc1" presStyleIdx="2" presStyleCnt="3" custScaleY="100000" custLinFactNeighborX="182" custLinFactNeighborY="20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84517E-CBFE-419A-A89F-278B2DDD0508}" type="presOf" srcId="{8238E8BD-FB73-482B-B8A1-610D18ADD93A}" destId="{D409A7C3-A3D2-4EEF-B844-4E91AABA1B76}" srcOrd="0" destOrd="0" presId="urn:microsoft.com/office/officeart/2005/8/layout/chevron2"/>
    <dgm:cxn modelId="{FDE85745-5271-42ED-BFA5-9F0BF24E6B1D}" type="presOf" srcId="{1B1D7EDB-6712-40F4-94FE-22888B3C28D0}" destId="{B0C903CA-80FA-4220-BADD-F8EE594F868E}" srcOrd="0" destOrd="0" presId="urn:microsoft.com/office/officeart/2005/8/layout/chevron2"/>
    <dgm:cxn modelId="{7293300D-0AF9-45A8-9D42-A371EE1D17C4}" type="presOf" srcId="{F4FFA1F4-4D1A-4FB1-8F7E-9922351E66C7}" destId="{AA3AAD10-D997-449A-9B5E-55D1A88F036F}" srcOrd="0" destOrd="0" presId="urn:microsoft.com/office/officeart/2005/8/layout/chevron2"/>
    <dgm:cxn modelId="{30754A38-87DD-448B-A3E2-F2781EDD4F35}" srcId="{A6CA61A8-F12D-4E4B-86F1-B34F18A1FAEE}" destId="{8238E8BD-FB73-482B-B8A1-610D18ADD93A}" srcOrd="0" destOrd="0" parTransId="{3D327659-D6AD-49F8-A2A1-0827A564F4E9}" sibTransId="{9BA0C31C-E8D3-4CF9-9838-8AE77C72FE0F}"/>
    <dgm:cxn modelId="{F8CE8927-3805-46C7-87E5-F24F2FFC0F78}" type="presOf" srcId="{A6CA61A8-F12D-4E4B-86F1-B34F18A1FAEE}" destId="{08EC012C-B358-4405-BE52-57B1965E667D}" srcOrd="0" destOrd="0" presId="urn:microsoft.com/office/officeart/2005/8/layout/chevron2"/>
    <dgm:cxn modelId="{D96EA995-D543-4195-B0A5-205CFF4EE641}" srcId="{8238E8BD-FB73-482B-B8A1-610D18ADD93A}" destId="{98FD5283-E21E-4AF0-A630-1015FC5EEC88}" srcOrd="0" destOrd="0" parTransId="{1DD5E9B8-3629-48A6-A13D-74C1CF0AA799}" sibTransId="{0D24C0E5-22C6-4DC4-B4ED-07B03BBAAC71}"/>
    <dgm:cxn modelId="{CABB707D-CD40-42F8-BC53-E8EB9749269A}" type="presOf" srcId="{8EDB162A-8CF3-4170-A9F6-232171570B56}" destId="{092EAD45-E50B-4335-9DB3-338680ACA378}" srcOrd="0" destOrd="0" presId="urn:microsoft.com/office/officeart/2005/8/layout/chevron2"/>
    <dgm:cxn modelId="{6F670600-7390-4B82-9AB9-C4A23DA3C91A}" type="presOf" srcId="{AAADD968-E677-4792-8383-AEBBFA54A1A7}" destId="{BA91792E-0304-4EB2-8FC3-72B40E5E179D}" srcOrd="0" destOrd="0" presId="urn:microsoft.com/office/officeart/2005/8/layout/chevron2"/>
    <dgm:cxn modelId="{6579A1DB-331C-4FF1-BC30-E63FDD7A918B}" srcId="{AAADD968-E677-4792-8383-AEBBFA54A1A7}" destId="{1B1D7EDB-6712-40F4-94FE-22888B3C28D0}" srcOrd="0" destOrd="0" parTransId="{5D9C8BE4-6492-482F-94A4-6BEF6461FABA}" sibTransId="{6D90171E-2647-4A73-8A68-CBD545E80B59}"/>
    <dgm:cxn modelId="{0AC7EEE4-60F1-424A-92BF-21E024D94E73}" type="presOf" srcId="{D03D890A-955F-4C60-8754-C04314AA611D}" destId="{AA3AAD10-D997-449A-9B5E-55D1A88F036F}" srcOrd="0" destOrd="1" presId="urn:microsoft.com/office/officeart/2005/8/layout/chevron2"/>
    <dgm:cxn modelId="{7F4AA029-7E32-4311-AF5E-1B9470EEA7EA}" srcId="{8EDB162A-8CF3-4170-A9F6-232171570B56}" destId="{D03D890A-955F-4C60-8754-C04314AA611D}" srcOrd="1" destOrd="0" parTransId="{BD65BB75-F4D8-4C32-84DE-6AC2D943D0D0}" sibTransId="{EE4CB5DA-5630-4A9B-BE44-DB16D7F7F47C}"/>
    <dgm:cxn modelId="{12710D29-B7FC-4576-8073-76617AA1D0A3}" srcId="{A6CA61A8-F12D-4E4B-86F1-B34F18A1FAEE}" destId="{AAADD968-E677-4792-8383-AEBBFA54A1A7}" srcOrd="2" destOrd="0" parTransId="{D9E49873-2384-4D52-ADE8-8AE236730907}" sibTransId="{E28637A8-1C78-41C9-BF67-4E52A610D994}"/>
    <dgm:cxn modelId="{A5E9971D-4369-453A-B548-75AF548F3946}" type="presOf" srcId="{98FD5283-E21E-4AF0-A630-1015FC5EEC88}" destId="{E7AA148C-F050-49C3-A8AB-00FB29062C7D}" srcOrd="0" destOrd="0" presId="urn:microsoft.com/office/officeart/2005/8/layout/chevron2"/>
    <dgm:cxn modelId="{2D391D88-74CB-43F8-BC2B-F0356DEEB444}" srcId="{8EDB162A-8CF3-4170-A9F6-232171570B56}" destId="{F4FFA1F4-4D1A-4FB1-8F7E-9922351E66C7}" srcOrd="0" destOrd="0" parTransId="{0E9B7471-CE21-4851-9606-62846088D481}" sibTransId="{C8FF3D0C-D68B-45BA-8457-69461C6F6EB9}"/>
    <dgm:cxn modelId="{6AB5D5CC-EC98-4A6D-B5CF-E957EF18C46E}" srcId="{A6CA61A8-F12D-4E4B-86F1-B34F18A1FAEE}" destId="{8EDB162A-8CF3-4170-A9F6-232171570B56}" srcOrd="1" destOrd="0" parTransId="{0529B636-119D-4A82-8EBA-4B345E0C0D22}" sibTransId="{5BC95107-A560-4ADA-9DD9-27417D2ADDFE}"/>
    <dgm:cxn modelId="{D4773F1F-36D3-43B1-AD20-759BE9EFE34F}" type="presParOf" srcId="{08EC012C-B358-4405-BE52-57B1965E667D}" destId="{A87F5F1F-CBEA-4923-98C5-2AC8C87C34CE}" srcOrd="0" destOrd="0" presId="urn:microsoft.com/office/officeart/2005/8/layout/chevron2"/>
    <dgm:cxn modelId="{E615ED1F-2896-40E8-B310-56A4093F2931}" type="presParOf" srcId="{A87F5F1F-CBEA-4923-98C5-2AC8C87C34CE}" destId="{D409A7C3-A3D2-4EEF-B844-4E91AABA1B76}" srcOrd="0" destOrd="0" presId="urn:microsoft.com/office/officeart/2005/8/layout/chevron2"/>
    <dgm:cxn modelId="{89DCAAA1-8E0D-4C8B-95D7-BB21FF0398DB}" type="presParOf" srcId="{A87F5F1F-CBEA-4923-98C5-2AC8C87C34CE}" destId="{E7AA148C-F050-49C3-A8AB-00FB29062C7D}" srcOrd="1" destOrd="0" presId="urn:microsoft.com/office/officeart/2005/8/layout/chevron2"/>
    <dgm:cxn modelId="{679C393A-85FC-4E36-A94D-71E40ED548B9}" type="presParOf" srcId="{08EC012C-B358-4405-BE52-57B1965E667D}" destId="{15C273C0-72B5-434E-A6B9-249786419CA8}" srcOrd="1" destOrd="0" presId="urn:microsoft.com/office/officeart/2005/8/layout/chevron2"/>
    <dgm:cxn modelId="{27A601AD-3CF8-4820-B480-8A709BC7C4A0}" type="presParOf" srcId="{08EC012C-B358-4405-BE52-57B1965E667D}" destId="{0DD5ABC6-D4F0-4FA8-AE06-FA22828517D6}" srcOrd="2" destOrd="0" presId="urn:microsoft.com/office/officeart/2005/8/layout/chevron2"/>
    <dgm:cxn modelId="{B626313C-743F-49A7-AD54-79DC13917CA5}" type="presParOf" srcId="{0DD5ABC6-D4F0-4FA8-AE06-FA22828517D6}" destId="{092EAD45-E50B-4335-9DB3-338680ACA378}" srcOrd="0" destOrd="0" presId="urn:microsoft.com/office/officeart/2005/8/layout/chevron2"/>
    <dgm:cxn modelId="{76116DEE-0C3D-44D7-BE6F-444954C17ADD}" type="presParOf" srcId="{0DD5ABC6-D4F0-4FA8-AE06-FA22828517D6}" destId="{AA3AAD10-D997-449A-9B5E-55D1A88F036F}" srcOrd="1" destOrd="0" presId="urn:microsoft.com/office/officeart/2005/8/layout/chevron2"/>
    <dgm:cxn modelId="{67F74D3D-B175-4233-988D-BD201C466541}" type="presParOf" srcId="{08EC012C-B358-4405-BE52-57B1965E667D}" destId="{2F8AA9FB-23E1-42FE-A8F5-0AE6F3FBFBD3}" srcOrd="3" destOrd="0" presId="urn:microsoft.com/office/officeart/2005/8/layout/chevron2"/>
    <dgm:cxn modelId="{E7FCF000-BE3C-4864-91D6-D3F56CB9D3F0}" type="presParOf" srcId="{08EC012C-B358-4405-BE52-57B1965E667D}" destId="{3B69CBF2-E7F9-46C9-BEB5-8E667EB96ABA}" srcOrd="4" destOrd="0" presId="urn:microsoft.com/office/officeart/2005/8/layout/chevron2"/>
    <dgm:cxn modelId="{82D6A9D1-555A-4FEC-A174-1FB5FBFC0F7F}" type="presParOf" srcId="{3B69CBF2-E7F9-46C9-BEB5-8E667EB96ABA}" destId="{BA91792E-0304-4EB2-8FC3-72B40E5E179D}" srcOrd="0" destOrd="0" presId="urn:microsoft.com/office/officeart/2005/8/layout/chevron2"/>
    <dgm:cxn modelId="{504E4DEF-4D26-40C0-AC02-0B952428CBFC}" type="presParOf" srcId="{3B69CBF2-E7F9-46C9-BEB5-8E667EB96ABA}" destId="{B0C903CA-80FA-4220-BADD-F8EE594F868E}" srcOrd="1" destOrd="0" presId="urn:microsoft.com/office/officeart/2005/8/layout/chevron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/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09CC8-66C3-408F-AE27-1DDB4E62CFDB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26A07C3-B8D8-4314-AF26-25FE5F3AE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FE3BA-24C2-486F-98EE-4B64B3AB3692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910D-5E4B-454F-BEB4-BED8E09A1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2BCF-07F6-495E-8A13-A786DF9E03AC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450E-F04E-4BE7-9EF3-6AF55804E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B43B3-C016-44CE-BC9F-807CE410F22C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F8B7E-E014-4A72-8436-FD2953F05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965C7-9730-43D8-9864-8835086F020E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2079-DE62-47C7-99F3-6A929BC6A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A632E-4BD9-4245-A145-46DEE25D63B1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B91AC-5174-4498-A0A3-585A675E8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5D4E7-20ED-439A-A8EC-FE748F93D0A6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49B5F-CC03-4A01-904F-06587EA39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9F68C-311D-443F-980C-28A2B61F1A92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033B7-8122-4BBC-9474-D25C2A3C6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D50F7-5AB4-4FF5-83CD-8CABF8B1A6E4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CE702-F8E3-4003-B0D1-BDAAD478F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/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/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43878-9536-4C99-94D3-556CF47D2E05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2772E-7C85-4CA0-A9EA-E5CFFE42E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/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/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7C244-E3AC-413F-A76B-4A882B2ABCF1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160B1-8D8E-46B4-9560-D6C64E5F6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  <a:extLst>
                <a:ext uri="{28A0092B-C50C-407E-A947-70E740481C1C}"/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C69DB3A8-1B20-43FB-B7A7-B496C2BA8B3E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EFC92330-3CFF-4D0E-B71B-CC3FFE45B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18" r:id="rId3"/>
    <p:sldLayoutId id="2147483717" r:id="rId4"/>
    <p:sldLayoutId id="2147483716" r:id="rId5"/>
    <p:sldLayoutId id="2147483715" r:id="rId6"/>
    <p:sldLayoutId id="2147483714" r:id="rId7"/>
    <p:sldLayoutId id="2147483721" r:id="rId8"/>
    <p:sldLayoutId id="2147483722" r:id="rId9"/>
    <p:sldLayoutId id="2147483713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s01.minobr.ru/oko/Ipedsovet/docs/Adygeisk.doc" TargetMode="External"/><Relationship Id="rId2" Type="http://schemas.openxmlformats.org/officeDocument/2006/relationships/hyperlink" Target="http://www.elitarium.ru/kachestvo-obrazovaniya-pokazatel-vypusknik-rynok-rabota-sistema-znanie-prepodavatel-obuchayushchijsya-uchebnaya-programma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centeroko.ru/public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713" y="1795463"/>
            <a:ext cx="5686425" cy="2497137"/>
          </a:xfrm>
        </p:spPr>
        <p:txBody>
          <a:bodyPr/>
          <a:lstStyle/>
          <a:p>
            <a:pPr algn="r"/>
            <a:r>
              <a:rPr lang="ru-RU" sz="43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3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3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3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3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3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3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3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300" b="1" i="1" smtClean="0">
                <a:latin typeface="Times New Roman" pitchFamily="18" charset="0"/>
                <a:cs typeface="Times New Roman" pitchFamily="18" charset="0"/>
              </a:rPr>
              <a:t>Что такое качество образования и как его оценивать?</a:t>
            </a:r>
            <a:br>
              <a:rPr lang="ru-RU" sz="43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300" b="1" i="1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3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smtClean="0">
                <a:latin typeface="Times New Roman" pitchFamily="18" charset="0"/>
                <a:cs typeface="Times New Roman" pitchFamily="18" charset="0"/>
              </a:rPr>
              <a:t>Учитель биологии </a:t>
            </a:r>
            <a:br>
              <a:rPr lang="ru-RU" sz="1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smtClean="0">
                <a:latin typeface="Times New Roman" pitchFamily="18" charset="0"/>
                <a:cs typeface="Times New Roman" pitchFamily="18" charset="0"/>
              </a:rPr>
              <a:t>Петина А.В.</a:t>
            </a:r>
            <a:endParaRPr lang="ru-RU" sz="4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0" name="Picture 3" descr="C:\Users\User\Desktop\педсовет\физик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8450"/>
            <a:ext cx="8713788" cy="62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827088" y="1341438"/>
            <a:ext cx="631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/>
              <a:t> </a:t>
            </a:r>
          </a:p>
          <a:p>
            <a:r>
              <a:rPr lang="ru-RU" b="1">
                <a:solidFill>
                  <a:srgbClr val="FF0000"/>
                </a:solidFill>
              </a:rPr>
              <a:t>508 балл.  </a:t>
            </a:r>
          </a:p>
          <a:p>
            <a:r>
              <a:rPr lang="ru-RU" b="1">
                <a:solidFill>
                  <a:srgbClr val="FF0000"/>
                </a:solidFill>
              </a:rPr>
              <a:t> 2 место </a:t>
            </a:r>
            <a:r>
              <a:rPr lang="ru-RU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Picture 2" descr="C:\Users\User\Desktop\педсовет\РЕЗУЛЬТ ПИС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9144000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2" descr="C:\Users\User\Desktop\педсовет\ест науч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60350"/>
            <a:ext cx="8281987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Picture 3" descr="C:\Users\User\Desktop\педсовет\матем грам пис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2550"/>
            <a:ext cx="8607425" cy="665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Интернет-ресурсы:</a:t>
            </a:r>
            <a:br>
              <a:rPr lang="ru-RU" dirty="0"/>
            </a:br>
            <a:endParaRPr lang="ru-RU" dirty="0"/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971550" y="2274888"/>
            <a:ext cx="74168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hlinkClick r:id="rId2"/>
              </a:rPr>
              <a:t>http://www.elitarium.ru/kachestvo-obrazovaniya-pokazatel-vypusknik-rynok-rabota-sistema-znanie-prepodavatel-obuchayushchijsya-uchebnaya-programma/</a:t>
            </a:r>
            <a:endParaRPr lang="ru-RU"/>
          </a:p>
          <a:p>
            <a:endParaRPr lang="ru-RU" u="sng">
              <a:hlinkClick r:id="rId3"/>
            </a:endParaRPr>
          </a:p>
          <a:p>
            <a:r>
              <a:rPr lang="ru-RU" u="sng">
                <a:hlinkClick r:id="rId3"/>
              </a:rPr>
              <a:t>www.gas01.minobr.ru/oko/Ipedsovet/docs/Adygeisk.doc</a:t>
            </a:r>
            <a:endParaRPr lang="ru-RU" u="sng"/>
          </a:p>
          <a:p>
            <a:endParaRPr lang="ru-RU" u="sng">
              <a:hlinkClick r:id="rId4"/>
            </a:endParaRPr>
          </a:p>
          <a:p>
            <a:r>
              <a:rPr lang="ru-RU" u="sng">
                <a:hlinkClick r:id="rId4"/>
              </a:rPr>
              <a:t>http://www.centeroko.ru/public.htm</a:t>
            </a:r>
            <a:endParaRPr lang="ru-RU"/>
          </a:p>
          <a:p>
            <a:endParaRPr lang="ru-RU" u="sng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"/>
          <p:cNvSpPr>
            <a:spLocks noChangeArrowheads="1"/>
          </p:cNvSpPr>
          <p:nvPr/>
        </p:nvSpPr>
        <p:spPr bwMode="auto">
          <a:xfrm>
            <a:off x="1187450" y="908050"/>
            <a:ext cx="70564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i="1"/>
          </a:p>
          <a:p>
            <a:pPr algn="ctr"/>
            <a:r>
              <a:rPr lang="ru-RU" sz="3600" i="1"/>
              <a:t>Качество образования является самым эффективным средством удовлетворения образовательных потребностей общества, семьи, ребенка.</a:t>
            </a:r>
            <a:r>
              <a:rPr lang="ru-RU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817563"/>
            <a:ext cx="7632700" cy="1201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Проблема </a:t>
            </a:r>
            <a:r>
              <a:rPr lang="ru-RU" dirty="0"/>
              <a:t>повышения качества </a:t>
            </a:r>
            <a:r>
              <a:rPr lang="ru-RU" dirty="0" smtClean="0"/>
              <a:t>образования рассматривается как проблема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755576" y="2276872"/>
          <a:ext cx="7632848" cy="3963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765175"/>
            <a:ext cx="6183313" cy="4957763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endParaRPr lang="ru-RU" b="1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i="1" dirty="0" smtClean="0"/>
              <a:t>Качество </a:t>
            </a:r>
            <a:r>
              <a:rPr lang="ru-RU" b="1" i="1" dirty="0"/>
              <a:t>образования</a:t>
            </a:r>
            <a:r>
              <a:rPr lang="ru-RU" i="1" dirty="0"/>
              <a:t> </a:t>
            </a:r>
            <a:r>
              <a:rPr lang="ru-RU" dirty="0"/>
              <a:t>— это востребованность полученных знаний </a:t>
            </a:r>
            <a:r>
              <a:rPr lang="ru-RU" dirty="0" smtClean="0"/>
              <a:t>в конкретных </a:t>
            </a:r>
            <a:r>
              <a:rPr lang="ru-RU" dirty="0"/>
              <a:t>условиях их применения для достижения конкретной цели и повышения </a:t>
            </a:r>
            <a:r>
              <a:rPr lang="ru-RU" b="1" dirty="0"/>
              <a:t>качества</a:t>
            </a:r>
            <a:r>
              <a:rPr lang="ru-RU" dirty="0"/>
              <a:t> жизни</a:t>
            </a:r>
            <a:r>
              <a:rPr lang="ru-RU" dirty="0" smtClean="0"/>
              <a:t>.</a:t>
            </a:r>
          </a:p>
          <a:p>
            <a:pPr marL="0" indent="0" fontAlgn="auto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dirty="0"/>
              <a:t> 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i="1" dirty="0" smtClean="0"/>
              <a:t>Качество</a:t>
            </a:r>
            <a:r>
              <a:rPr lang="ru-RU" i="1" dirty="0"/>
              <a:t> </a:t>
            </a:r>
            <a:r>
              <a:rPr lang="ru-RU" dirty="0"/>
              <a:t>знаний определяется их фундаментальностью, глубиной и востребованностью в работе после окончания обучения.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900113" y="765175"/>
            <a:ext cx="3455987" cy="518477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Традиционный подход -</a:t>
            </a:r>
            <a:r>
              <a:rPr lang="ru-RU" sz="2800" dirty="0"/>
              <a:t>основным </a:t>
            </a:r>
            <a:r>
              <a:rPr lang="ru-RU" sz="2800" dirty="0"/>
              <a:t>показателем качества будет уровень усвоения содержания </a:t>
            </a:r>
            <a:r>
              <a:rPr lang="ru-RU" sz="2800" dirty="0"/>
              <a:t>образования.</a:t>
            </a:r>
            <a:endParaRPr lang="ru-RU" sz="2800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572000" y="765175"/>
            <a:ext cx="3671888" cy="518477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Личностно ориентированный подход-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основным показателем </a:t>
            </a:r>
            <a:r>
              <a:rPr lang="ru-RU" sz="2800" dirty="0"/>
              <a:t>качества </a:t>
            </a:r>
            <a:r>
              <a:rPr lang="ru-RU" sz="2800" dirty="0"/>
              <a:t>будет личностное </a:t>
            </a:r>
            <a:r>
              <a:rPr lang="ru-RU" sz="2800" dirty="0"/>
              <a:t>развитие.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6013" y="549275"/>
            <a:ext cx="6943725" cy="1079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П</a:t>
            </a:r>
            <a:r>
              <a:rPr lang="ru-RU" sz="3600" dirty="0" smtClean="0"/>
              <a:t>оказателями </a:t>
            </a:r>
            <a:r>
              <a:rPr lang="ru-RU" sz="3600" dirty="0"/>
              <a:t>качества образования в школе можно считать: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8434" name="Прямоугольник 4"/>
          <p:cNvSpPr>
            <a:spLocks noChangeArrowheads="1"/>
          </p:cNvSpPr>
          <p:nvPr/>
        </p:nvSpPr>
        <p:spPr bwMode="auto">
          <a:xfrm>
            <a:off x="755650" y="2205038"/>
            <a:ext cx="756126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/>
              <a:t>1) уровень знаний, умений и навыков учащихся;</a:t>
            </a:r>
          </a:p>
          <a:p>
            <a:r>
              <a:rPr lang="ru-RU" sz="2800" i="1"/>
              <a:t>2) сформированность  общеучебных умений и навыков;</a:t>
            </a:r>
          </a:p>
          <a:p>
            <a:r>
              <a:rPr lang="ru-RU" sz="2800" i="1"/>
              <a:t>3) удовлетворенность родителей и детей образовательным процессом;</a:t>
            </a:r>
          </a:p>
          <a:p>
            <a:r>
              <a:rPr lang="ru-RU" sz="2800" i="1"/>
              <a:t>4) психологическое состояние учащихся в школе;</a:t>
            </a:r>
          </a:p>
          <a:p>
            <a:r>
              <a:rPr lang="ru-RU" sz="2800" i="1"/>
              <a:t>5) воспитанность учеников.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095375" y="817563"/>
            <a:ext cx="6964363" cy="1243012"/>
          </a:xfrm>
        </p:spPr>
        <p:txBody>
          <a:bodyPr/>
          <a:lstStyle/>
          <a:p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Системы обеспечения качества: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900113" y="2349500"/>
            <a:ext cx="7343775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1) инструкции, предписания и проверки;</a:t>
            </a:r>
          </a:p>
          <a:p>
            <a:r>
              <a:rPr lang="ru-RU" sz="3200"/>
              <a:t>2) исследования сравнительных достижений учащихся ТИММС и PISA;</a:t>
            </a:r>
          </a:p>
          <a:p>
            <a:r>
              <a:rPr lang="ru-RU" sz="3200"/>
              <a:t>3) обеспечение развития качества через школьную программу.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3838"/>
            <a:ext cx="7991475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755650" y="549275"/>
            <a:ext cx="7920038" cy="1470025"/>
          </a:xfrm>
        </p:spPr>
        <p:txBody>
          <a:bodyPr/>
          <a:lstStyle/>
          <a:p>
            <a:r>
              <a:rPr lang="ru-RU" sz="2000" smtClean="0"/>
              <a:t>Российские учащиеся 11 классов, продемонстрировали самые высокие результаты среди</a:t>
            </a:r>
            <a:br>
              <a:rPr lang="ru-RU" sz="2000" smtClean="0"/>
            </a:br>
            <a:r>
              <a:rPr lang="ru-RU" sz="2000" smtClean="0"/>
              <a:t>всех стран-участниц исследования 2015 года.</a:t>
            </a:r>
          </a:p>
        </p:txBody>
      </p:sp>
      <p:pic>
        <p:nvPicPr>
          <p:cNvPr id="21506" name="Picture 2" descr="C:\Users\User\Desktop\педсовет\математика тимсс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1844675"/>
            <a:ext cx="8604250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171</TotalTime>
  <Words>165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Constantia</vt:lpstr>
      <vt:lpstr>Brush Script MT</vt:lpstr>
      <vt:lpstr>Calibri</vt:lpstr>
      <vt:lpstr>Franklin Gothic Book</vt:lpstr>
      <vt:lpstr>Rage Italic</vt:lpstr>
      <vt:lpstr>Times New Roman</vt:lpstr>
      <vt:lpstr>Кнопка</vt:lpstr>
      <vt:lpstr>Кнопка</vt:lpstr>
      <vt:lpstr>Кнопка</vt:lpstr>
      <vt:lpstr>Кнопка</vt:lpstr>
      <vt:lpstr>    Что такое качество образования и как его оценивать?   Учитель биологии  Петина А.В.</vt:lpstr>
      <vt:lpstr>Слайд 2</vt:lpstr>
      <vt:lpstr>Проблема повышения качества образования рассматривается как проблема</vt:lpstr>
      <vt:lpstr>Слайд 4</vt:lpstr>
      <vt:lpstr>Слайд 5</vt:lpstr>
      <vt:lpstr>  Показателями качества образования в школе можно считать: </vt:lpstr>
      <vt:lpstr> Системы обеспечения качества: </vt:lpstr>
      <vt:lpstr>Слайд 8</vt:lpstr>
      <vt:lpstr>Российские учащиеся 11 классов, продемонстрировали самые высокие результаты среди всех стран-участниц исследования 2015 года.</vt:lpstr>
      <vt:lpstr>Слайд 10</vt:lpstr>
      <vt:lpstr>Слайд 11</vt:lpstr>
      <vt:lpstr>Слайд 12</vt:lpstr>
      <vt:lpstr>Слайд 13</vt:lpstr>
      <vt:lpstr>Интернет-ресурсы: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качество образования и как его оценивать?</dc:title>
  <dc:creator>User</dc:creator>
  <cp:lastModifiedBy>Петр</cp:lastModifiedBy>
  <cp:revision>17</cp:revision>
  <dcterms:created xsi:type="dcterms:W3CDTF">2017-02-26T08:07:10Z</dcterms:created>
  <dcterms:modified xsi:type="dcterms:W3CDTF">2018-10-30T04:18:28Z</dcterms:modified>
</cp:coreProperties>
</file>