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055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8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93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464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395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6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9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1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1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14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71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BB9445-9BFD-4C55-8EF4-4851FCC704D4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22C572-C585-47A7-9E61-60EE82A9682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892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687" y="246744"/>
            <a:ext cx="8911770" cy="627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711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0514" y="203200"/>
            <a:ext cx="5254172" cy="641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2226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229" y="319313"/>
            <a:ext cx="8200571" cy="634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0796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914" y="304800"/>
            <a:ext cx="9274629" cy="635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7188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5314" y="217714"/>
            <a:ext cx="4630057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825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6514" y="246743"/>
            <a:ext cx="8505372" cy="635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121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8571" y="203201"/>
            <a:ext cx="4963886" cy="644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529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1314" y="232229"/>
            <a:ext cx="8011886" cy="641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789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\работа\SAM_68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3943" y="232229"/>
            <a:ext cx="8113486" cy="634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0929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7486" y="290285"/>
            <a:ext cx="8040913" cy="638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389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работа\SAM_68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143" y="275771"/>
            <a:ext cx="8273143" cy="622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270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55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праздники в Германии</dc:title>
  <dc:creator>Ирина</dc:creator>
  <cp:lastModifiedBy>Ирина</cp:lastModifiedBy>
  <cp:revision>7</cp:revision>
  <dcterms:created xsi:type="dcterms:W3CDTF">2018-12-09T13:18:17Z</dcterms:created>
  <dcterms:modified xsi:type="dcterms:W3CDTF">2019-03-10T14:47:26Z</dcterms:modified>
</cp:coreProperties>
</file>