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5" r:id="rId7"/>
    <p:sldId id="260" r:id="rId8"/>
    <p:sldId id="266" r:id="rId9"/>
    <p:sldId id="261" r:id="rId10"/>
    <p:sldId id="263" r:id="rId11"/>
    <p:sldId id="262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0A466-B26F-4C71-B0AE-CCFF061913CB}" type="datetimeFigureOut">
              <a:rPr lang="ru-RU"/>
              <a:pPr>
                <a:defRPr/>
              </a:pPr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263B1-36AB-41B0-840F-4437D8AA2C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C0C6C5-F4B4-4C72-8416-13ABEB2C5032}" type="datetimeFigureOut">
              <a:rPr lang="ru-RU"/>
              <a:pPr>
                <a:defRPr/>
              </a:pPr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7A6C9-D626-4148-85C5-BFF052064E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44A86-CA67-498C-9075-1AF98A68BAA4}" type="datetimeFigureOut">
              <a:rPr lang="ru-RU"/>
              <a:pPr>
                <a:defRPr/>
              </a:pPr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0943C-5084-4C51-B349-555727D5D9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CF7AA-1F8D-4385-983D-4C7A1B0000D0}" type="datetimeFigureOut">
              <a:rPr lang="ru-RU"/>
              <a:pPr>
                <a:defRPr/>
              </a:pPr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90D32-A799-4869-9EFB-5C5FB1D947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2CAD0-6F84-433A-8D65-276FEB46C39F}" type="datetimeFigureOut">
              <a:rPr lang="ru-RU"/>
              <a:pPr>
                <a:defRPr/>
              </a:pPr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71F7FA-F232-4700-A0A7-C8EF420EAB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A7E00-C8B5-4D01-988D-F664FBF2C72D}" type="datetimeFigureOut">
              <a:rPr lang="ru-RU"/>
              <a:pPr>
                <a:defRPr/>
              </a:pPr>
              <a:t>10.03.2019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403C6-B07C-49F0-9D90-89DE9844FB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76AE7-E3FA-43B0-9067-3384C24377FE}" type="datetimeFigureOut">
              <a:rPr lang="ru-RU"/>
              <a:pPr>
                <a:defRPr/>
              </a:pPr>
              <a:t>10.03.2019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43595-204E-475B-A936-B1100AFD9F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B79F1-A7A9-4DF0-AA83-C971074D5DBF}" type="datetimeFigureOut">
              <a:rPr lang="ru-RU"/>
              <a:pPr>
                <a:defRPr/>
              </a:pPr>
              <a:t>10.03.2019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786FE-0F7B-4304-AFB8-F25E8D2ECF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C6784-4458-4C7E-A2F4-4D0F86194302}" type="datetimeFigureOut">
              <a:rPr lang="ru-RU"/>
              <a:pPr>
                <a:defRPr/>
              </a:pPr>
              <a:t>10.03.2019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0C0D4-4795-4678-B6E7-3B5ED2B4A3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79A9A-C22D-4C25-AF76-C5FA7EC4631F}" type="datetimeFigureOut">
              <a:rPr lang="ru-RU"/>
              <a:pPr>
                <a:defRPr/>
              </a:pPr>
              <a:t>10.03.2019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40A1B-8D46-4832-AF34-B5D150989C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7C420-6356-409D-B8AC-C85FDF33E2B8}" type="datetimeFigureOut">
              <a:rPr lang="ru-RU"/>
              <a:pPr>
                <a:defRPr/>
              </a:pPr>
              <a:t>10.03.2019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898DE-9F8A-43A8-BBAB-F1652F1D73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318A1B2-2CBB-4726-AB20-0E665B5B8ED1}" type="datetimeFigureOut">
              <a:rPr lang="ru-RU"/>
              <a:pPr>
                <a:defRPr/>
              </a:pPr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A099DBF-A7BD-44F0-AB99-9CF86B9EB3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8488" cy="6249987"/>
          </a:xfrm>
        </p:spPr>
        <p:txBody>
          <a:bodyPr/>
          <a:lstStyle/>
          <a:p>
            <a:r>
              <a:rPr lang="ru-RU" b="1" smtClean="0"/>
              <a:t>Формы взаимодействия с родителями средней группе «Затейники»              </a:t>
            </a:r>
            <a:r>
              <a:rPr lang="ru-RU" smtClean="0"/>
              <a:t>                       </a:t>
            </a:r>
            <a:r>
              <a:rPr lang="ru-RU" sz="2700" smtClean="0"/>
              <a:t>Воспитатели:                                                                                       Бойчук Н.Г                                                                  Колесникова С.Н.                                                                            </a:t>
            </a:r>
            <a:r>
              <a:rPr lang="ru-RU" sz="2700" b="1" smtClean="0"/>
              <a:t>ФГОС ДО: </a:t>
            </a:r>
            <a:r>
              <a:rPr lang="ru-RU" sz="2700" smtClean="0"/>
              <a:t>Одним из условий реализации программы является поддержка родителей в воспитании детей , вовлечение семьи непосредственно в образовательную деятельность.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2875"/>
          </a:xfrm>
        </p:spPr>
        <p:txBody>
          <a:bodyPr/>
          <a:lstStyle/>
          <a:p>
            <a:r>
              <a:rPr lang="ru-RU" sz="2800" b="1" smtClean="0"/>
              <a:t>А так же в приемной мы радуем наших мамочек и папочек своими коллективными и индивидуальными работами</a:t>
            </a:r>
          </a:p>
        </p:txBody>
      </p:sp>
      <p:pic>
        <p:nvPicPr>
          <p:cNvPr id="22530" name="Содержимое 3" descr="стенд 6 поделки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4508500"/>
            <a:ext cx="2735262" cy="2222500"/>
          </a:xfrm>
        </p:spPr>
      </p:pic>
      <p:pic>
        <p:nvPicPr>
          <p:cNvPr id="22531" name="Рисунок 7" descr="стенд 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1412875"/>
            <a:ext cx="403225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Рисунок 8" descr="C:\Users\Милана\AppData\Local\Microsoft\Windows\INetCache\Content.Word\IMG_20190222_10143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08400" y="4346575"/>
            <a:ext cx="4365625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Рисунок 9" descr="C:\Users\Милана\AppData\Local\Microsoft\Windows\INetCache\Content.Word\IMG_20190222_13321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9750" y="1341438"/>
            <a:ext cx="4067175" cy="307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1873250"/>
          </a:xfrm>
        </p:spPr>
        <p:txBody>
          <a:bodyPr/>
          <a:lstStyle/>
          <a:p>
            <a:r>
              <a:rPr lang="ru-RU" sz="2800" b="1" smtClean="0"/>
              <a:t>«Высшей целью и основным содержанием работы воспитателя с родителями, должен быть- РЕБЕНОК, а не потребности детского сада , не образовательная программа, тем более не методики обучения» Л.Свирская</a:t>
            </a:r>
          </a:p>
        </p:txBody>
      </p:sp>
      <p:pic>
        <p:nvPicPr>
          <p:cNvPr id="23554" name="Содержимое 5" descr="аниса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03350" y="2133600"/>
            <a:ext cx="6408738" cy="45354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1475"/>
          </a:xfrm>
        </p:spPr>
        <p:txBody>
          <a:bodyPr/>
          <a:lstStyle/>
          <a:p>
            <a:r>
              <a:rPr lang="ru-RU" b="1" smtClean="0"/>
              <a:t>Формы взаимодействия с родителями в нашей группе</a:t>
            </a:r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395288" y="1916113"/>
            <a:ext cx="8353425" cy="4941887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b="1" smtClean="0"/>
              <a:t>    .</a:t>
            </a:r>
            <a:r>
              <a:rPr lang="ru-RU" sz="2800" smtClean="0"/>
              <a:t>Родительский клуб «За руку с семьей».      </a:t>
            </a:r>
            <a:r>
              <a:rPr lang="ru-RU" b="1" smtClean="0"/>
              <a:t>.</a:t>
            </a:r>
            <a:r>
              <a:rPr lang="ru-RU" sz="2800" smtClean="0"/>
              <a:t>Совместные развлечения.                         </a:t>
            </a:r>
            <a:r>
              <a:rPr lang="ru-RU" b="1" smtClean="0"/>
              <a:t>.</a:t>
            </a:r>
            <a:r>
              <a:rPr lang="ru-RU" sz="2800" smtClean="0"/>
              <a:t>Информационно –наглядные ,печатные       консультации ,памятки , фотоколлажи , фотовыставки, отчеты ,газеты</a:t>
            </a:r>
            <a:r>
              <a:rPr lang="ru-RU" smtClean="0"/>
              <a:t>.                              </a:t>
            </a:r>
            <a:r>
              <a:rPr lang="ru-RU" sz="3600" b="1" smtClean="0"/>
              <a:t>.</a:t>
            </a:r>
            <a:r>
              <a:rPr lang="ru-RU" sz="2800" smtClean="0"/>
              <a:t>Совместное планирование тематических недель.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115888"/>
            <a:ext cx="8229600" cy="12255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/>
              <a:t>Дружелюб</a:t>
            </a:r>
            <a:r>
              <a:rPr lang="ru-RU" sz="3200" b="1" dirty="0" smtClean="0"/>
              <a:t>ное партнерство между детским садом и семьей нам помогает  созданный клуб «За руку с семьей»</a:t>
            </a:r>
            <a:endParaRPr lang="ru-RU" sz="3200" b="1" dirty="0"/>
          </a:p>
        </p:txBody>
      </p:sp>
      <p:pic>
        <p:nvPicPr>
          <p:cNvPr id="15362" name="Рисунок 2" descr="КЛУБНЫЙ ЧАС 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412875"/>
            <a:ext cx="4465638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Рисунок 3" descr="КЛУБНЫЙ ЧАС 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1412875"/>
            <a:ext cx="3744913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Рисунок 5" descr="IMG_20180222_112121_0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92500" y="4437063"/>
            <a:ext cx="2592388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6" descr="IMG_20180222_112138_1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388" y="4076700"/>
            <a:ext cx="3024187" cy="264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Рисунок 7" descr="родители блины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00788" y="3933825"/>
            <a:ext cx="2714625" cy="277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747713"/>
            <a:ext cx="8229600" cy="5048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6386" name="Рисунок 2" descr="DSC0011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188913"/>
            <a:ext cx="6100762" cy="480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Рисунок 3" descr="DSC00115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3141663"/>
            <a:ext cx="4325938" cy="334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00213"/>
          </a:xfrm>
        </p:spPr>
        <p:txBody>
          <a:bodyPr/>
          <a:lstStyle/>
          <a:p>
            <a:r>
              <a:rPr lang="ru-RU" sz="3200" b="1" smtClean="0"/>
              <a:t>Совместные развлечения в группе объединяют и детей ,и родителей , и воспитателей</a:t>
            </a:r>
          </a:p>
        </p:txBody>
      </p:sp>
      <p:pic>
        <p:nvPicPr>
          <p:cNvPr id="17410" name="Содержимое 3" descr="ДЕНЬ РОЖДЕНИЕ ГРУППЫ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989138"/>
            <a:ext cx="3671887" cy="4525962"/>
          </a:xfrm>
        </p:spPr>
      </p:pic>
      <p:pic>
        <p:nvPicPr>
          <p:cNvPr id="17411" name="Рисунок 4" descr="ПРАЗДНИК С ПАПАПИ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1700213"/>
            <a:ext cx="4716462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Рисунок 5" descr="РАЗВЛЕЧЕНИЕ С МАМАМИ И ПАПАПИ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4365625"/>
            <a:ext cx="4103688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87350"/>
            <a:ext cx="8229600" cy="714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8434" name="Содержимое 3" descr="сказка колобок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2133600"/>
            <a:ext cx="2784475" cy="4178300"/>
          </a:xfrm>
        </p:spPr>
      </p:pic>
      <p:pic>
        <p:nvPicPr>
          <p:cNvPr id="18435" name="Рисунок 4" descr="сказка колобок 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3429000"/>
            <a:ext cx="3706813" cy="247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5" descr="сказка колобок 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836613"/>
            <a:ext cx="3706813" cy="247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Рисунок 6" descr="вместе с родителями чикитоп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31913" y="188913"/>
            <a:ext cx="3816350" cy="254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TextBox 8"/>
          <p:cNvSpPr txBox="1">
            <a:spLocks noChangeArrowheads="1"/>
          </p:cNvSpPr>
          <p:nvPr/>
        </p:nvSpPr>
        <p:spPr bwMode="auto">
          <a:xfrm>
            <a:off x="3779838" y="6021388"/>
            <a:ext cx="49688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Сказка «Колобок на новый лад»  ,где герои сказки родители.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141663"/>
          </a:xfrm>
        </p:spPr>
        <p:txBody>
          <a:bodyPr/>
          <a:lstStyle/>
          <a:p>
            <a:r>
              <a:rPr lang="ru-RU" sz="2800" b="1" smtClean="0"/>
              <a:t>Для включения родителей непосредственно в образовательную деятельность мы предлагаем родителям участвовать в совместном планировании проектов, тематических тем, что дает нам возможность выявить детские интересы и обеспечивать открытость  образовательного процесса.</a:t>
            </a:r>
          </a:p>
        </p:txBody>
      </p:sp>
      <p:pic>
        <p:nvPicPr>
          <p:cNvPr id="19458" name="Содержимое 3" descr="план родителей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3141663"/>
            <a:ext cx="4681538" cy="3529012"/>
          </a:xfrm>
        </p:spPr>
      </p:pic>
      <p:pic>
        <p:nvPicPr>
          <p:cNvPr id="19459" name="Рисунок 4" descr="МОДЕЛЬ ТРЕХ ВОПРОСОВ ЗИМА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163" y="3141663"/>
            <a:ext cx="3384550" cy="343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050"/>
            <a:ext cx="8229600" cy="50958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А также наши родители принимают активное участие в пополнение центров активности в рамках проектов.</a:t>
            </a:r>
            <a:endParaRPr lang="ru-RU" dirty="0"/>
          </a:p>
        </p:txBody>
      </p:sp>
      <p:pic>
        <p:nvPicPr>
          <p:cNvPr id="20482" name="Содержимое 3" descr="DSC09955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2420938"/>
            <a:ext cx="4789488" cy="2697162"/>
          </a:xfrm>
        </p:spPr>
      </p:pic>
      <p:pic>
        <p:nvPicPr>
          <p:cNvPr id="20483" name="Рисунок 4" descr="макет с пингвинами и северным сиянием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2492375"/>
            <a:ext cx="302418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Box 5"/>
          <p:cNvSpPr txBox="1">
            <a:spLocks noChangeArrowheads="1"/>
          </p:cNvSpPr>
          <p:nvPr/>
        </p:nvSpPr>
        <p:spPr bwMode="auto">
          <a:xfrm>
            <a:off x="323850" y="5300663"/>
            <a:ext cx="48958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В ходе проектов Лиза с мамой , Светланой Александровной  совместно изготовили макеты, в которые дети с удовольствием играют.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457200" y="-100013"/>
            <a:ext cx="8229600" cy="2016126"/>
          </a:xfrm>
        </p:spPr>
        <p:txBody>
          <a:bodyPr/>
          <a:lstStyle/>
          <a:p>
            <a:r>
              <a:rPr lang="ru-RU" sz="3200" b="1" smtClean="0"/>
              <a:t>Для информирования наших мам и пап , в приемной создан уголок для родителей</a:t>
            </a:r>
          </a:p>
        </p:txBody>
      </p:sp>
      <p:pic>
        <p:nvPicPr>
          <p:cNvPr id="21506" name="Содержимое 3" descr="стенд 0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700213"/>
            <a:ext cx="3346450" cy="2989262"/>
          </a:xfrm>
        </p:spPr>
      </p:pic>
      <p:pic>
        <p:nvPicPr>
          <p:cNvPr id="21507" name="Рисунок 4" descr="стенд 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500" y="1916113"/>
            <a:ext cx="5143500" cy="494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99</TotalTime>
  <Words>208</Words>
  <Application>Microsoft Office PowerPoint</Application>
  <PresentationFormat>Экран (4:3)</PresentationFormat>
  <Paragraphs>12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Calibri</vt:lpstr>
      <vt:lpstr>Arial</vt:lpstr>
      <vt:lpstr>Тема Office</vt:lpstr>
      <vt:lpstr>Формы взаимодействия с родителями средней группе «Затейники»                                     Воспитатели:                                                                                       Бойчук Н.Г                                                                  Колесникова С.Н.                                                                            ФГОС ДО: Одним из условий реализации программы является поддержка родителей в воспитании детей , вовлечение семьи непосредственно в образовательную деятельность.</vt:lpstr>
      <vt:lpstr>Формы взаимодействия с родителями в нашей группе</vt:lpstr>
      <vt:lpstr>Дружелюбное партнерство между детским садом и семьей нам помогает  созданный клуб «За руку с семьей»</vt:lpstr>
      <vt:lpstr>Слайд 4</vt:lpstr>
      <vt:lpstr>Совместные развлечения в группе объединяют и детей ,и родителей , и воспитателей</vt:lpstr>
      <vt:lpstr>Слайд 6</vt:lpstr>
      <vt:lpstr>Для включения родителей непосредственно в образовательную деятельность мы предлагаем родителям участвовать в совместном планировании проектов, тематических тем, что дает нам возможность выявить детские интересы и обеспечивать открытость  образовательного процесса.</vt:lpstr>
      <vt:lpstr>А также наши родители принимают активное участие в пополнение центров активности в рамках проектов.</vt:lpstr>
      <vt:lpstr>Для информирования наших мам и пап , в приемной создан уголок для родителей</vt:lpstr>
      <vt:lpstr>А так же в приемной мы радуем наших мамочек и папочек своими коллективными и индивидуальными работами</vt:lpstr>
      <vt:lpstr>«Высшей целью и основным содержанием работы воспитателя с родителями, должен быть- РЕБЕНОК, а не потребности детского сада , не образовательная программа, тем более не методики обучения» Л.Свирская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Формы взаимодействия с родителями во второй младшей группе «Затейники»                                     Воспитатели: Бойчук Н.Г Колесникова С.Н.                                        ФГОС ДО: Одним из условий реализации программы является поддержка родителей в воспитании детей , вовлечение семьи непосредственно в образовательную деятельность.</dc:title>
  <dc:creator>Милана</dc:creator>
  <cp:lastModifiedBy>Пользователь Windows</cp:lastModifiedBy>
  <cp:revision>7</cp:revision>
  <dcterms:created xsi:type="dcterms:W3CDTF">2018-02-25T06:58:08Z</dcterms:created>
  <dcterms:modified xsi:type="dcterms:W3CDTF">2019-03-10T10:39:22Z</dcterms:modified>
</cp:coreProperties>
</file>