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8" r:id="rId5"/>
    <p:sldId id="270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9" r:id="rId15"/>
    <p:sldId id="267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1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Приметы Весны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000" dirty="0" smtClean="0"/>
              <a:t>Презентацию подготовила</a:t>
            </a:r>
            <a:r>
              <a:rPr lang="ru-RU" sz="2000" dirty="0" smtClean="0"/>
              <a:t> </a:t>
            </a:r>
            <a:r>
              <a:rPr lang="ru-RU" sz="2000" dirty="0" smtClean="0"/>
              <a:t>воспитатель Карпова Н. В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ГБДОУ детский сад №92 Красногвардейского р-на СПб</a:t>
            </a:r>
            <a:endParaRPr lang="ru-RU" sz="2000" dirty="0" smtClean="0"/>
          </a:p>
          <a:p>
            <a:endParaRPr lang="ru-RU" sz="2000" dirty="0" smtClean="0"/>
          </a:p>
          <a:p>
            <a:r>
              <a:rPr lang="ru-RU" sz="1400" dirty="0" smtClean="0"/>
              <a:t>Презентация для детей </a:t>
            </a:r>
            <a:r>
              <a:rPr lang="ru-RU" sz="1400" dirty="0" smtClean="0"/>
              <a:t>1-ой </a:t>
            </a:r>
            <a:r>
              <a:rPr lang="ru-RU" sz="1400" dirty="0" smtClean="0"/>
              <a:t>младшей группы.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73788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1960" y="33265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В</a:t>
            </a:r>
            <a:r>
              <a:rPr lang="ru-RU" dirty="0" smtClean="0"/>
              <a:t>оробьи </a:t>
            </a:r>
            <a:r>
              <a:rPr lang="ru-RU" dirty="0"/>
              <a:t>весело щебечут, суетятся, тащат сухие веточки и травинки. Радуются весне. Стали появляться птицы, которые улетали на зиму – скворцы, грачи, </a:t>
            </a:r>
            <a:r>
              <a:rPr lang="ru-RU" dirty="0" smtClean="0"/>
              <a:t>ласточки</a:t>
            </a:r>
            <a:r>
              <a:rPr lang="ru-RU" dirty="0"/>
              <a:t>.</a:t>
            </a:r>
          </a:p>
        </p:txBody>
      </p:sp>
      <p:pic>
        <p:nvPicPr>
          <p:cNvPr id="7170" name="Picture 2" descr="F:\Users\ira\Desktop\97944840_4382988_ves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92896"/>
            <a:ext cx="43053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80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F:\Users\ira\Desktop\IMG_0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8640960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618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Users\ira\Desktop\1238508705_090331_spring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8653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Users\ira\Desktop\4d80d2d0b9963a2d45de2b95627290d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195388"/>
            <a:ext cx="5715000" cy="446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4" y="602128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Проснулись после зимней спячки медведи.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5218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Users\ira\Desktop\Krokus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6093296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Расцветают подснежники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5129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F:\Users\ira\Desktop\1278040742_1920x1080_14-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7776864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6165304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Цветет  черемуха, вишня, яблоня…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7243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145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 descr="F:\Users\ira\Desktop\d559289e977ffe90103ae8da38f8f5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0" y="6021288"/>
            <a:ext cx="6216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Проснулись насекомые…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024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F:\Users\ira\Desktop\2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303338"/>
            <a:ext cx="5486400" cy="425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9672" y="6093296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Птицы вьют гнезда.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748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9952" y="69269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Солнышко пригревает, и на улице стало теплее – вот и  первая примета весны.</a:t>
            </a:r>
          </a:p>
        </p:txBody>
      </p:sp>
      <p:pic>
        <p:nvPicPr>
          <p:cNvPr id="1026" name="Picture 2" descr="F:\Users\ira\Desktop\2381536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4536504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549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Users\ira\Desktop\vesna(15)-667x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02" y="1241376"/>
            <a:ext cx="7920879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83768" y="54868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«Весна» – небо </a:t>
            </a:r>
            <a:r>
              <a:rPr lang="ru-RU" dirty="0" smtClean="0"/>
              <a:t>светлое</a:t>
            </a:r>
            <a:r>
              <a:rPr lang="ru-RU" dirty="0"/>
              <a:t>, голубое, </a:t>
            </a:r>
            <a:r>
              <a:rPr lang="ru-RU" dirty="0" smtClean="0"/>
              <a:t>ясное.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491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:\Users\ira\Desktop\0_5a04a_9694ed1e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7992888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03924" y="6309320"/>
            <a:ext cx="7684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реках ледоход.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7448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:\Users\ira\Desktop\sosul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24744"/>
            <a:ext cx="612068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6021288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Сосульки на крышах домов.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6258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9952" y="6206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Солнышко припекает, поэтому  тает снег и бегут </a:t>
            </a:r>
            <a:r>
              <a:rPr lang="ru-RU" dirty="0" smtClean="0"/>
              <a:t>ручейки, разливаются лужи. </a:t>
            </a:r>
            <a:endParaRPr lang="ru-RU" dirty="0"/>
          </a:p>
        </p:txBody>
      </p:sp>
      <p:pic>
        <p:nvPicPr>
          <p:cNvPr id="3074" name="Picture 2" descr="F:\Users\ira\Desktop\1207634214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44018"/>
            <a:ext cx="7704856" cy="5313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392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3326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 народе говорят, если распустилась верба, зацвела Мать-и-мачеха и появилась молодая трава  – пришла весна. </a:t>
            </a:r>
          </a:p>
        </p:txBody>
      </p:sp>
      <p:pic>
        <p:nvPicPr>
          <p:cNvPr id="4098" name="Picture 2" descr="F:\Users\ira\Desktop\Пр.28-29.03.09. 010_h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00808"/>
            <a:ext cx="5166320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2393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Users\ira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24744"/>
            <a:ext cx="6408711" cy="540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103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7984" y="33265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На деревьях набухают нежные почки, на березе и тополе появляются сережки, следом распускаются молодые листочки. Почки, сережки, листочки – это еще одна весенняя примета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 descr="F:\Users\ira\Desktop\ff6f0aef9f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77" y="1036271"/>
            <a:ext cx="4286250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0578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125</TotalTime>
  <Words>175</Words>
  <Application>Microsoft Office PowerPoint</Application>
  <PresentationFormat>Экран (4:3)</PresentationFormat>
  <Paragraphs>18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Приметы Весны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Приметы Весны</dc:title>
  <dc:creator>ira</dc:creator>
  <cp:lastModifiedBy>ira</cp:lastModifiedBy>
  <cp:revision>10</cp:revision>
  <dcterms:created xsi:type="dcterms:W3CDTF">2014-02-22T22:23:55Z</dcterms:created>
  <dcterms:modified xsi:type="dcterms:W3CDTF">2019-03-10T14:39:21Z</dcterms:modified>
</cp:coreProperties>
</file>