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21" autoAdjust="0"/>
  </p:normalViewPr>
  <p:slideViewPr>
    <p:cSldViewPr>
      <p:cViewPr>
        <p:scale>
          <a:sx n="73" d="100"/>
          <a:sy n="73" d="100"/>
        </p:scale>
        <p:origin x="-2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Project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«</a:t>
            </a:r>
            <a:r>
              <a:rPr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My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Favourite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 Place in my house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»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№4»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501008"/>
            <a:ext cx="4464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Author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/>
              <a:t>Saparbek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Aidai</a:t>
            </a:r>
            <a:r>
              <a:rPr lang="en-US" sz="2400" b="1" dirty="0" smtClean="0"/>
              <a:t>,                 the pupil of the 5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form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Teacher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  <a:r>
              <a:rPr lang="en-US" sz="2400" b="1" dirty="0" err="1" smtClean="0"/>
              <a:t>Sirotenko</a:t>
            </a:r>
            <a:r>
              <a:rPr lang="en-US" sz="2400" b="1" dirty="0" smtClean="0"/>
              <a:t> Marina </a:t>
            </a:r>
            <a:r>
              <a:rPr lang="en-US" sz="2400" b="1" dirty="0" err="1" smtClean="0"/>
              <a:t>Sergeevna</a:t>
            </a:r>
            <a:endParaRPr lang="ru-RU" sz="24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5733256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/>
              <a:t>Salekhard</a:t>
            </a:r>
            <a:r>
              <a:rPr lang="en-US" sz="2000" dirty="0" smtClean="0"/>
              <a:t>, 2015</a:t>
            </a:r>
            <a:endParaRPr lang="ru-RU" sz="2000" dirty="0" smtClean="0"/>
          </a:p>
        </p:txBody>
      </p:sp>
      <p:pic>
        <p:nvPicPr>
          <p:cNvPr id="3" name="Picture 2" descr="C:\Users\user\Desktop\фотки\20150404_1230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284984"/>
            <a:ext cx="2376264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640960" cy="51125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dirty="0" smtClean="0">
                <a:latin typeface="+mn-lt"/>
              </a:rPr>
              <a:t>             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                           </a:t>
            </a:r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My steps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задачи)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: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>
                <a:solidFill>
                  <a:schemeClr val="tx1"/>
                </a:solidFill>
              </a:rPr>
              <a:t>- </a:t>
            </a:r>
            <a:r>
              <a:rPr lang="ru-RU" sz="2000" dirty="0" smtClean="0">
                <a:solidFill>
                  <a:schemeClr val="tx1"/>
                </a:solidFill>
              </a:rPr>
              <a:t>описать мебель и предметы, которые находятся в комнате, используя изученный грамматический материал «Оборот </a:t>
            </a:r>
            <a:r>
              <a:rPr lang="en-US" sz="2000" dirty="0" smtClean="0">
                <a:solidFill>
                  <a:schemeClr val="tx1"/>
                </a:solidFill>
              </a:rPr>
              <a:t>There is/are…</a:t>
            </a:r>
            <a:r>
              <a:rPr lang="ru-RU" sz="2000" dirty="0" smtClean="0">
                <a:solidFill>
                  <a:schemeClr val="tx1"/>
                </a:solidFill>
              </a:rPr>
              <a:t>», «Предлоги места» и лексику по теме «</a:t>
            </a:r>
            <a:r>
              <a:rPr lang="en-US" sz="2000" dirty="0" smtClean="0">
                <a:solidFill>
                  <a:schemeClr val="tx1"/>
                </a:solidFill>
              </a:rPr>
              <a:t>Home Sweet Home</a:t>
            </a:r>
            <a:r>
              <a:rPr lang="ru-RU" sz="2000" dirty="0" smtClean="0">
                <a:solidFill>
                  <a:schemeClr val="tx1"/>
                </a:solidFill>
              </a:rPr>
              <a:t>»;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- </a:t>
            </a:r>
            <a:r>
              <a:rPr lang="ru-RU" sz="2000" dirty="0" smtClean="0">
                <a:solidFill>
                  <a:schemeClr val="tx1"/>
                </a:solidFill>
              </a:rPr>
              <a:t>подобрать необходимый иллюстративный материал к своему сообщению;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составить из подобранного материала презентацию о своей комнате.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2400" b="1" dirty="0" smtClean="0">
                <a:solidFill>
                  <a:srgbClr val="C00000"/>
                </a:solidFill>
              </a:rPr>
              <a:t>Project Design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</a:rPr>
              <a:t>оформление проекта)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презентация, содержащая сообщение с иллюстрациями по теме «</a:t>
            </a:r>
            <a:r>
              <a:rPr lang="en-US" sz="2000" dirty="0" smtClean="0">
                <a:solidFill>
                  <a:schemeClr val="tx1"/>
                </a:solidFill>
              </a:rPr>
              <a:t>My </a:t>
            </a:r>
            <a:r>
              <a:rPr lang="en-US" sz="2000" dirty="0" err="1" smtClean="0">
                <a:solidFill>
                  <a:schemeClr val="tx1"/>
                </a:solidFill>
              </a:rPr>
              <a:t>Favourite</a:t>
            </a:r>
            <a:r>
              <a:rPr lang="en-US" sz="2000" dirty="0" smtClean="0">
                <a:solidFill>
                  <a:schemeClr val="tx1"/>
                </a:solidFill>
              </a:rPr>
              <a:t> Place in My House</a:t>
            </a:r>
            <a:r>
              <a:rPr lang="ru-RU" sz="2000" dirty="0" smtClean="0">
                <a:solidFill>
                  <a:schemeClr val="tx1"/>
                </a:solidFill>
              </a:rPr>
              <a:t>».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Применение проекта: </a:t>
            </a:r>
            <a:r>
              <a:rPr lang="ru-RU" sz="2000" dirty="0" smtClean="0">
                <a:solidFill>
                  <a:schemeClr val="tx1"/>
                </a:solidFill>
              </a:rPr>
              <a:t>на уроках английского языка при изучении темы «</a:t>
            </a:r>
            <a:r>
              <a:rPr lang="en-US" sz="2000" dirty="0" smtClean="0">
                <a:solidFill>
                  <a:schemeClr val="tx1"/>
                </a:solidFill>
              </a:rPr>
              <a:t>Home Sweet Home</a:t>
            </a:r>
            <a:r>
              <a:rPr lang="ru-RU" sz="2000" dirty="0" smtClean="0">
                <a:solidFill>
                  <a:schemeClr val="tx1"/>
                </a:solidFill>
              </a:rPr>
              <a:t>», оборота «</a:t>
            </a:r>
            <a:r>
              <a:rPr lang="en-US" sz="2000" dirty="0" smtClean="0">
                <a:solidFill>
                  <a:schemeClr val="tx1"/>
                </a:solidFill>
              </a:rPr>
              <a:t>There is/There are…</a:t>
            </a:r>
            <a:r>
              <a:rPr lang="ru-RU" sz="2000" dirty="0" smtClean="0">
                <a:solidFill>
                  <a:schemeClr val="tx1"/>
                </a:solidFill>
              </a:rPr>
              <a:t>», а также в качестве образца для составления детских проектов по данной тематике.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56166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Project Purpose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(цель проекта)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: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>
                <a:latin typeface="+mj-lt"/>
              </a:rPr>
              <a:t>1) применить полученные знания по теме «</a:t>
            </a:r>
            <a:r>
              <a:rPr lang="en-US" sz="2000" dirty="0" smtClean="0">
                <a:latin typeface="+mj-lt"/>
              </a:rPr>
              <a:t>Home Sweet Home</a:t>
            </a:r>
            <a:r>
              <a:rPr lang="ru-RU" sz="2000" dirty="0" smtClean="0">
                <a:latin typeface="+mj-lt"/>
              </a:rPr>
              <a:t>» на практике - составить сообщение о своей комнате на английском языке; 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2) формировать навыки и умения в говорении;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3) формировать умения выступать публично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Picture 2" descr="C:\Users\user\Desktop\фотки\20150404_1230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260648"/>
            <a:ext cx="1836204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Received files\DSC_00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1467544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We live in two-room flat. My </a:t>
            </a:r>
            <a:r>
              <a:rPr lang="en-US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favourite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place in my flat is my room. I use my room as a study and a bedroom. It is very nice and </a:t>
            </a:r>
            <a:r>
              <a:rPr lang="en-US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cosy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. 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41277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On the left there is my bed and desk. The desk has a lot of drawers where I keep my text-books, notes, pens, pencils and other necessary things.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2051" name="Picture 3" descr="G:\Received files\DSC_00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Received files\DSC_00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3"/>
            <a:ext cx="9144000" cy="5013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64219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There are some shelves with books in my room. You can see Russian and English books there. There is a big  carpet on the floor. There are some posters with my </a:t>
            </a:r>
            <a:r>
              <a:rPr lang="en-US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favourite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singers on the wall.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92211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I like my room very much. My room is a nice place for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  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rest and work.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It’s my own little world.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4098" name="Picture 2" descr="G:\Received files\DSC_0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99412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Thank you for Attention</a:t>
            </a:r>
            <a:r>
              <a:rPr lang="ru-RU" sz="5400" b="1" dirty="0" smtClean="0">
                <a:solidFill>
                  <a:srgbClr val="C00000"/>
                </a:solidFill>
              </a:rPr>
              <a:t> 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фотки\20150418_1105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124744"/>
            <a:ext cx="6999851" cy="5249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230</TotalTime>
  <Words>184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Project «My Favourite Place in my house»</vt:lpstr>
      <vt:lpstr>                                           My steps (задачи): - описать мебель и предметы, которые находятся в комнате, используя изученный грамматический материал «Оборот There is/are…», «Предлоги места» и лексику по теме «Home Sweet Home»;   - подобрать необходимый иллюстративный материал к своему сообщению; - составить из подобранного материала презентацию о своей комнате.  Project Design (оформление проекта): презентация, содержащая сообщение с иллюстрациями по теме «My Favourite Place in My House».   Применение проекта: на уроках английского языка при изучении темы «Home Sweet Home», оборота «There is/There are…», а также в качестве образца для составления детских проектов по данной тематике. </vt:lpstr>
      <vt:lpstr>We live in two-room flat. My favourite place in my flat is my room. I use my room as a study and a bedroom. It is very nice and cosy. </vt:lpstr>
      <vt:lpstr>On the left there is my bed and desk. The desk has a lot of drawers where I keep my text-books, notes, pens, pencils and other necessary things.</vt:lpstr>
      <vt:lpstr>There are some shelves with books in my room. You can see Russian and English books there. There is a big  carpet on the floor. There are some posters with my favourite singers on the wall.</vt:lpstr>
      <vt:lpstr>I like my room very much. My room is a nice place for     rest and work. It’s my own little world.</vt:lpstr>
      <vt:lpstr>Thank you for Attention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Room</dc:title>
  <dc:creator>admin</dc:creator>
  <cp:lastModifiedBy>user</cp:lastModifiedBy>
  <cp:revision>34</cp:revision>
  <dcterms:created xsi:type="dcterms:W3CDTF">2013-11-11T15:31:08Z</dcterms:created>
  <dcterms:modified xsi:type="dcterms:W3CDTF">2019-03-10T14:50:35Z</dcterms:modified>
</cp:coreProperties>
</file>