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2FEC08-8D54-489F-BA74-79DAA9C85564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A02506-0537-407B-8628-8754D7B4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sasins\Desktop\123_1417450300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636996" cy="298169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571480"/>
            <a:ext cx="650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Вишняковская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СОШ №28»</a:t>
            </a:r>
          </a:p>
          <a:p>
            <a:pPr algn="ctr"/>
            <a:endParaRPr lang="ru-RU" sz="24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ПРОЕКТ : </a:t>
            </a:r>
          </a:p>
          <a:p>
            <a:pPr algn="ctr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«Сердце отдаю животным»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Профессия: врач-ветеринар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4929198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Подготовили ученицы 4 класса 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Щелкунова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Евгения,</a:t>
            </a: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Щелкунова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Татьяна,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Романова Лидия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900igr.net/up/datas/175410/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1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04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 задачи проекта: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профессию ветеринара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Узнать какими качествами должен обладать человек при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выборе этой профессии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обучают данной профессии и какие науки надо знать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https://pp.userapi.com/c631227/v631227177/45196/3gJyNiUUm1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2678943" cy="35719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14744" y="3286124"/>
            <a:ext cx="5143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6" charset="0"/>
                <a:cs typeface="Times New Roman" pitchFamily="16" charset="0"/>
              </a:rPr>
              <a:t>Есть  поговорка: доктора лечат людей,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6" charset="0"/>
                <a:cs typeface="Times New Roman" pitchFamily="16" charset="0"/>
              </a:rPr>
              <a:t>а ветврачи — все человечество.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6000768"/>
            <a:ext cx="2218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Александра Кислая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sasins\Desktop\xhyrugOMSIE.jpg"/>
          <p:cNvPicPr>
            <a:picLocks noChangeAspect="1" noChangeArrowheads="1"/>
          </p:cNvPicPr>
          <p:nvPr/>
        </p:nvPicPr>
        <p:blipFill>
          <a:blip r:embed="rId2"/>
          <a:srcRect t="19718" r="4768" b="11268"/>
          <a:stretch>
            <a:fillRect/>
          </a:stretch>
        </p:blipFill>
        <p:spPr bwMode="auto">
          <a:xfrm>
            <a:off x="5929322" y="3143248"/>
            <a:ext cx="3000396" cy="3500462"/>
          </a:xfrm>
          <a:prstGeom prst="rect">
            <a:avLst/>
          </a:prstGeom>
          <a:noFill/>
        </p:spPr>
      </p:pic>
      <p:pic>
        <p:nvPicPr>
          <p:cNvPr id="1026" name="Picture 2" descr="C:\Users\Assasins\Desktop\kYcw3ntREaE.jpg"/>
          <p:cNvPicPr>
            <a:picLocks noChangeAspect="1" noChangeArrowheads="1"/>
          </p:cNvPicPr>
          <p:nvPr/>
        </p:nvPicPr>
        <p:blipFill>
          <a:blip r:embed="rId3"/>
          <a:srcRect l="2262" t="18097" r="9518"/>
          <a:stretch>
            <a:fillRect/>
          </a:stretch>
        </p:blipFill>
        <p:spPr bwMode="auto">
          <a:xfrm>
            <a:off x="214282" y="3714752"/>
            <a:ext cx="5572164" cy="2909899"/>
          </a:xfrm>
          <a:prstGeom prst="rect">
            <a:avLst/>
          </a:prstGeom>
          <a:noFill/>
        </p:spPr>
      </p:pic>
      <p:pic>
        <p:nvPicPr>
          <p:cNvPr id="1028" name="Picture 4" descr="C:\Users\Assasins\Desktop\bh2Ksx1rPok.jpg"/>
          <p:cNvPicPr>
            <a:picLocks noChangeAspect="1" noChangeArrowheads="1"/>
          </p:cNvPicPr>
          <p:nvPr/>
        </p:nvPicPr>
        <p:blipFill>
          <a:blip r:embed="rId4" cstate="print"/>
          <a:srcRect b="22656"/>
          <a:stretch>
            <a:fillRect/>
          </a:stretch>
        </p:blipFill>
        <p:spPr bwMode="auto">
          <a:xfrm>
            <a:off x="214282" y="214290"/>
            <a:ext cx="2491777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785794"/>
            <a:ext cx="59107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Чтобы решить поставленные задачи мы</a:t>
            </a:r>
          </a:p>
          <a:p>
            <a:r>
              <a:rPr lang="ru-RU" b="1" i="1" dirty="0" smtClean="0"/>
              <a:t> пригласили к нам в гости бывшую </a:t>
            </a:r>
          </a:p>
          <a:p>
            <a:r>
              <a:rPr lang="ru-RU" b="1" i="1" dirty="0" smtClean="0"/>
              <a:t>ученицу нашей школы, а теперь врача-ветеринара </a:t>
            </a:r>
          </a:p>
          <a:p>
            <a:r>
              <a:rPr lang="ru-RU" b="1" i="1" dirty="0" smtClean="0"/>
              <a:t>Александру Кислую. Она рассказала нам</a:t>
            </a:r>
          </a:p>
          <a:p>
            <a:r>
              <a:rPr lang="ru-RU" b="1" i="1" dirty="0" smtClean="0"/>
              <a:t> очень много интересного!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429684" cy="748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 smtClean="0"/>
              <a:t> </a:t>
            </a:r>
          </a:p>
          <a:p>
            <a:pPr indent="-341313" algn="ctr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профессии</a:t>
            </a:r>
          </a:p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(от лат.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veterinarius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«лечащий животных») — специалист по лечению и предупреждению болезней животных, а также по мерам защиты людей от заболеваний, общих у животных и человека.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Ветеринар должен быть одновременно: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ветеринарным фельдшером,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зооинженером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бактериологом, санитарным врачом, агрономом, вирусологом, эпидемиологом, технологом по изготовлению кормов .</a:t>
            </a:r>
          </a:p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-341313" algn="ctr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профессии</a:t>
            </a:r>
          </a:p>
          <a:p>
            <a:pPr indent="-341313">
              <a:spcBef>
                <a:spcPts val="45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труда</a:t>
            </a:r>
          </a:p>
          <a:p>
            <a:pPr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Лечение и профилактика болезней животных, а также </a:t>
            </a:r>
          </a:p>
          <a:p>
            <a:pPr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различных медицинских и косметических процедур, </a:t>
            </a:r>
          </a:p>
          <a:p>
            <a:pPr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том числе операций; ветеринарно-санитарный контроль при </a:t>
            </a:r>
          </a:p>
          <a:p>
            <a:pPr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производстве и реализации продуктов животноводства.</a:t>
            </a:r>
          </a:p>
          <a:p>
            <a:pPr indent="-341313">
              <a:spcBef>
                <a:spcPts val="45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применения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Ветеринарные аптеки, клиники, консультации, лаборатории.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Предприятия, перерабатывающие продукцию животноводства.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Продовольственные рынки, предприятия общественного питания.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Зверофермы и животноводческие фермы. Таможня. Зоопарк. Цирк. </a:t>
            </a:r>
          </a:p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u-RU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1313">
              <a:lnSpc>
                <a:spcPct val="90000"/>
              </a:lnSpc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u-RU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s://pp.userapi.com/c850336/v850336336/f9ddb/NzT5AP2tZ34.jpg"/>
          <p:cNvPicPr>
            <a:picLocks noChangeAspect="1" noChangeArrowheads="1"/>
          </p:cNvPicPr>
          <p:nvPr/>
        </p:nvPicPr>
        <p:blipFill>
          <a:blip r:embed="rId2"/>
          <a:srcRect l="9009" t="15190" b="29114"/>
          <a:stretch>
            <a:fillRect/>
          </a:stretch>
        </p:blipFill>
        <p:spPr bwMode="auto">
          <a:xfrm>
            <a:off x="2928926" y="3500438"/>
            <a:ext cx="2886161" cy="3143248"/>
          </a:xfrm>
          <a:prstGeom prst="rect">
            <a:avLst/>
          </a:prstGeom>
          <a:noFill/>
        </p:spPr>
      </p:pic>
      <p:pic>
        <p:nvPicPr>
          <p:cNvPr id="17412" name="Picture 4" descr="https://pp.userapi.com/c848632/v848632511/132f44/Cq-AUzHDXuM.jpg"/>
          <p:cNvPicPr>
            <a:picLocks noChangeAspect="1" noChangeArrowheads="1"/>
          </p:cNvPicPr>
          <p:nvPr/>
        </p:nvPicPr>
        <p:blipFill>
          <a:blip r:embed="rId3"/>
          <a:srcRect b="11970"/>
          <a:stretch>
            <a:fillRect/>
          </a:stretch>
        </p:blipFill>
        <p:spPr bwMode="auto">
          <a:xfrm>
            <a:off x="5857884" y="428604"/>
            <a:ext cx="3055889" cy="4786346"/>
          </a:xfrm>
          <a:prstGeom prst="rect">
            <a:avLst/>
          </a:prstGeom>
          <a:noFill/>
        </p:spPr>
      </p:pic>
      <p:pic>
        <p:nvPicPr>
          <p:cNvPr id="17414" name="Picture 6" descr="https://pp.userapi.com/c851328/v851328588/c98be/syK3UEyDQo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04"/>
            <a:ext cx="5080035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3857628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Мы посетили местную</a:t>
            </a:r>
          </a:p>
          <a:p>
            <a:r>
              <a:rPr lang="ru-RU" b="1" i="1" dirty="0" smtClean="0"/>
              <a:t> ветеринарную клинику, </a:t>
            </a:r>
          </a:p>
          <a:p>
            <a:r>
              <a:rPr lang="ru-RU" b="1" i="1" dirty="0" smtClean="0"/>
              <a:t>узнали еще больше!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457200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Свиридов Савелий Юрьевич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6840468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282575" algn="ctr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b="1" dirty="0" smtClean="0">
                <a:solidFill>
                  <a:srgbClr val="C00000"/>
                </a:solidFill>
              </a:rPr>
              <a:t>Качества, важные для врача-ветеринара </a:t>
            </a:r>
            <a:endParaRPr lang="ru-RU" b="1" dirty="0">
              <a:solidFill>
                <a:srgbClr val="C00000"/>
              </a:solidFill>
            </a:endParaRP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b="1" i="1" u="sng" dirty="0" smtClean="0"/>
              <a:t>Любовь к животным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Терпение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Трудолюбие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Решительность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Находчивость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Исполнительность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Дисциплинированность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Усидчивость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Ответственность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Физическая сила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Выносливость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Смелость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Длительной  памятью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Логическое мышление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err="1" smtClean="0"/>
              <a:t>Стрессоустойчивость</a:t>
            </a:r>
            <a:endParaRPr lang="ru-RU" i="1" dirty="0" smtClean="0"/>
          </a:p>
          <a:p>
            <a:endParaRPr lang="ru-RU" dirty="0"/>
          </a:p>
        </p:txBody>
      </p:sp>
      <p:pic>
        <p:nvPicPr>
          <p:cNvPr id="19458" name="Picture 2" descr="https://avatars.mds.yandex.net/get-pdb/367895/d74c3d39-a866-408f-a05c-5d6125db3bd5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142984"/>
            <a:ext cx="559977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364333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280988">
              <a:lnSpc>
                <a:spcPct val="100000"/>
              </a:lnSpc>
              <a:spcBef>
                <a:spcPts val="600"/>
              </a:spcBef>
              <a:tabLst>
                <a:tab pos="365125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b="1" i="1" dirty="0" smtClean="0">
                <a:solidFill>
                  <a:srgbClr val="C00000"/>
                </a:solidFill>
              </a:rPr>
              <a:t>Профессию ветеринара можно получить в ВУЗах: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365125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Московская государственная академия ветеринарной медицины имени К. И. Скрябина.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365125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 Московский государственный университет прикладной биотехнологии. </a:t>
            </a:r>
          </a:p>
          <a:p>
            <a:pPr marL="365125" indent="-282575">
              <a:lnSpc>
                <a:spcPct val="10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" charset="2"/>
              <a:buChar char=""/>
              <a:tabLst>
                <a:tab pos="365125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i="1" dirty="0" smtClean="0"/>
              <a:t>Российский университет дружбы народов.</a:t>
            </a:r>
            <a:endParaRPr lang="ru-RU" dirty="0"/>
          </a:p>
        </p:txBody>
      </p:sp>
      <p:pic>
        <p:nvPicPr>
          <p:cNvPr id="18434" name="Picture 2" descr="http://mgupb-nnvr.wmsite.ru/_mod_files/ce_images/photoalbum/generated/2_643x450_p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929066"/>
            <a:ext cx="3857652" cy="2699757"/>
          </a:xfrm>
          <a:prstGeom prst="rect">
            <a:avLst/>
          </a:prstGeom>
          <a:noFill/>
        </p:spPr>
      </p:pic>
      <p:pic>
        <p:nvPicPr>
          <p:cNvPr id="4098" name="Picture 2" descr="https://autogear.ru/misc/i/gallery/40126/18219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290"/>
            <a:ext cx="4398254" cy="3286124"/>
          </a:xfrm>
          <a:prstGeom prst="rect">
            <a:avLst/>
          </a:prstGeom>
          <a:noFill/>
        </p:spPr>
      </p:pic>
      <p:pic>
        <p:nvPicPr>
          <p:cNvPr id="4102" name="Picture 6" descr="https://thebiggest.ru/wp-content/uploads/2017/12/RUDN.jpg"/>
          <p:cNvPicPr>
            <a:picLocks noChangeAspect="1" noChangeArrowheads="1"/>
          </p:cNvPicPr>
          <p:nvPr/>
        </p:nvPicPr>
        <p:blipFill>
          <a:blip r:embed="rId4"/>
          <a:srcRect b="9348"/>
          <a:stretch>
            <a:fillRect/>
          </a:stretch>
        </p:blipFill>
        <p:spPr bwMode="auto">
          <a:xfrm>
            <a:off x="357158" y="4000504"/>
            <a:ext cx="4286280" cy="2588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4357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вы хотите поступать на обучение этой профессии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первую очередь, что нужно знать ветеринару – это школьные предметы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биологию, химию, математику и русский язык.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именно результаты этих предметов будут учитываться при поступлении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вуз и знания по ним очень пригодятся в процессе учебы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ещё ,пожалуй, английский язык,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хотите добиться многого в этой профессии.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bel-jurist.com/i/ve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85728"/>
            <a:ext cx="4031648" cy="2714644"/>
          </a:xfrm>
          <a:prstGeom prst="rect">
            <a:avLst/>
          </a:prstGeom>
          <a:noFill/>
        </p:spPr>
      </p:pic>
      <p:pic>
        <p:nvPicPr>
          <p:cNvPr id="21508" name="Picture 4" descr="https://www.vsavm.by/wp-content/uploads/2017/02/38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00438"/>
            <a:ext cx="4643470" cy="3097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7" y="428604"/>
            <a:ext cx="307183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ВЫВОДЫ: </a:t>
            </a:r>
          </a:p>
          <a:p>
            <a:r>
              <a:rPr lang="ru-RU" dirty="0" smtClean="0"/>
              <a:t>Изучив всю эту информацию, мы решили: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врач-ветеринар интересная и нужная профессия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все необходимые качества для того, </a:t>
            </a:r>
          </a:p>
          <a:p>
            <a:r>
              <a:rPr lang="ru-RU" dirty="0" smtClean="0"/>
              <a:t>чтобы стать врачом-ветеринаром у нас есть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есть время для подготовки по учебным предметам </a:t>
            </a:r>
          </a:p>
          <a:p>
            <a:r>
              <a:rPr lang="ru-RU" dirty="0" smtClean="0"/>
              <a:t>(биология, химия, математика, русский язык) и главное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есть большое желание!</a:t>
            </a:r>
          </a:p>
          <a:p>
            <a:endParaRPr lang="ru-RU" dirty="0" smtClean="0"/>
          </a:p>
          <a:p>
            <a:r>
              <a:rPr lang="ru-RU" sz="3600" b="1" dirty="0" smtClean="0">
                <a:solidFill>
                  <a:srgbClr val="C00000"/>
                </a:solidFill>
              </a:rPr>
              <a:t>Пожелайте нам удачи!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https://pp.userapi.com/c846217/v846217143/1b7884/XmtJ82tprys.jpg"/>
          <p:cNvPicPr>
            <a:picLocks noChangeAspect="1" noChangeArrowheads="1"/>
          </p:cNvPicPr>
          <p:nvPr/>
        </p:nvPicPr>
        <p:blipFill>
          <a:blip r:embed="rId2"/>
          <a:srcRect t="4219" b="12812"/>
          <a:stretch>
            <a:fillRect/>
          </a:stretch>
        </p:blipFill>
        <p:spPr bwMode="auto">
          <a:xfrm>
            <a:off x="3357554" y="500042"/>
            <a:ext cx="2857520" cy="4214842"/>
          </a:xfrm>
          <a:prstGeom prst="rect">
            <a:avLst/>
          </a:prstGeom>
          <a:noFill/>
        </p:spPr>
      </p:pic>
      <p:pic>
        <p:nvPicPr>
          <p:cNvPr id="20484" name="Picture 4" descr="https://pp.userapi.com/c846217/v846217143/1b788d/qbJsgiP_n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571744"/>
            <a:ext cx="3077745" cy="4103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100</TotalTime>
  <Words>427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Assasins</dc:creator>
  <cp:lastModifiedBy>Assasins</cp:lastModifiedBy>
  <cp:revision>12</cp:revision>
  <dcterms:created xsi:type="dcterms:W3CDTF">2019-02-27T17:42:34Z</dcterms:created>
  <dcterms:modified xsi:type="dcterms:W3CDTF">2019-02-27T19:23:48Z</dcterms:modified>
</cp:coreProperties>
</file>