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5C2D"/>
    <a:srgbClr val="D27D4E"/>
    <a:srgbClr val="F07530"/>
    <a:srgbClr val="FF3300"/>
    <a:srgbClr val="99FF66"/>
    <a:srgbClr val="333399"/>
    <a:srgbClr val="CC6600"/>
    <a:srgbClr val="F8F83E"/>
    <a:srgbClr val="66FF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85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763000" y="7391399"/>
            <a:ext cx="655319" cy="14782800"/>
          </a:xfrm>
        </p:spPr>
        <p:txBody>
          <a:bodyPr>
            <a:normAutofit/>
          </a:bodyPr>
          <a:lstStyle/>
          <a:p>
            <a:endParaRPr lang="ru-RU" sz="6600" i="1" dirty="0">
              <a:solidFill>
                <a:schemeClr val="accent3">
                  <a:lumMod val="75000"/>
                </a:schemeClr>
              </a:solidFill>
              <a:latin typeface="Georgia" pitchFamily="18" charset="0"/>
              <a:cs typeface="Aharoni" pitchFamily="2" charset="-79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457200"/>
            <a:ext cx="8305800" cy="548640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i="1" dirty="0" smtClean="0">
                <a:solidFill>
                  <a:srgbClr val="333399"/>
                </a:solidFill>
                <a:latin typeface="Georgia" pitchFamily="18" charset="0"/>
                <a:cs typeface="Aharoni" pitchFamily="2" charset="-79"/>
              </a:rPr>
              <a:t>Яблоневый календарь</a:t>
            </a:r>
            <a:endParaRPr lang="ru-RU" sz="4400" dirty="0">
              <a:solidFill>
                <a:srgbClr val="333399"/>
              </a:solidFill>
            </a:endParaRPr>
          </a:p>
        </p:txBody>
      </p:sp>
      <p:pic>
        <p:nvPicPr>
          <p:cNvPr id="1026" name="Picture 2" descr="C:\Users\Ольга\Desktop\Яблоня и яблоки фото\IMG_02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685800"/>
            <a:ext cx="28194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12700" stA="38000" endPos="28000" dist="5000" dir="5400000" sy="-100000" algn="bl" rotWithShape="0"/>
            <a:softEdge rad="3175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028" name="Picture 4" descr="C:\Users\Ольга\Desktop\Яблоня и яблоки фото\IMG_07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657600"/>
            <a:ext cx="2667000" cy="2225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  <p:pic>
        <p:nvPicPr>
          <p:cNvPr id="1029" name="Picture 5" descr="C:\Users\Ольга\Desktop\Яблоня и яблоки фото\ярмарка-14\Ярмарка Я на ярмарке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457200"/>
            <a:ext cx="1371600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  <p:pic>
        <p:nvPicPr>
          <p:cNvPr id="1030" name="Picture 6" descr="C:\Users\Ольга\Desktop\2\IMG_263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609600"/>
            <a:ext cx="2667000" cy="22097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  <a:softEdge rad="3175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i="1" u="sng" dirty="0" smtClean="0">
                <a:latin typeface="Georgia" pitchFamily="18" charset="0"/>
              </a:rPr>
              <a:t>Сентябрь</a:t>
            </a:r>
            <a:endParaRPr lang="ru-RU" sz="6600" i="1" u="sng" dirty="0">
              <a:latin typeface="Georgia" pitchFamily="18" charset="0"/>
            </a:endParaRPr>
          </a:p>
        </p:txBody>
      </p:sp>
      <p:pic>
        <p:nvPicPr>
          <p:cNvPr id="4098" name="Picture 2" descr="C:\Users\Ольга\Desktop\Яблоня и яблоки фото\IMG_07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3505200" cy="2362200"/>
          </a:xfrm>
          <a:prstGeom prst="rect">
            <a:avLst/>
          </a:prstGeom>
          <a:noFill/>
          <a:ln w="76200">
            <a:solidFill>
              <a:srgbClr val="CC6600"/>
            </a:solidFill>
          </a:ln>
          <a:effectLst>
            <a:glow rad="228600">
              <a:srgbClr val="CC66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099" name="Picture 3" descr="C:\Users\Ольга\Desktop\Яблоня и яблоки фото\IMG_07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762000"/>
            <a:ext cx="2743200" cy="1752599"/>
          </a:xfrm>
          <a:prstGeom prst="rect">
            <a:avLst/>
          </a:prstGeom>
          <a:noFill/>
          <a:ln w="76200">
            <a:solidFill>
              <a:srgbClr val="CC6600"/>
            </a:solidFill>
          </a:ln>
          <a:effectLst>
            <a:glow rad="228600">
              <a:srgbClr val="CC66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100" name="Picture 4" descr="C:\Users\Ольга\Desktop\Яблоня и яблоки фото\IMG_077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2133600"/>
            <a:ext cx="2773680" cy="19812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76200">
            <a:solidFill>
              <a:srgbClr val="CC6600"/>
            </a:solidFill>
          </a:ln>
          <a:effectLst>
            <a:glow rad="228600">
              <a:srgbClr val="CC66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101" name="Picture 5" descr="C:\Users\Ольга\Desktop\Яблоня и яблоки фото\IMG_077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4114800"/>
            <a:ext cx="2667000" cy="1752600"/>
          </a:xfrm>
          <a:prstGeom prst="rect">
            <a:avLst/>
          </a:prstGeom>
          <a:noFill/>
          <a:ln w="76200">
            <a:solidFill>
              <a:srgbClr val="CC6600"/>
            </a:solidFill>
          </a:ln>
          <a:effectLst>
            <a:glow rad="228600">
              <a:srgbClr val="CC66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581400"/>
            <a:ext cx="8183880" cy="1948610"/>
          </a:xfrm>
        </p:spPr>
        <p:txBody>
          <a:bodyPr>
            <a:noAutofit/>
          </a:bodyPr>
          <a:lstStyle/>
          <a:p>
            <a:r>
              <a:rPr lang="ru-RU" sz="6600" dirty="0" smtClean="0"/>
              <a:t>Октябрь</a:t>
            </a:r>
            <a:endParaRPr lang="ru-RU" sz="6600" dirty="0"/>
          </a:p>
        </p:txBody>
      </p:sp>
      <p:pic>
        <p:nvPicPr>
          <p:cNvPr id="5122" name="Picture 2" descr="C:\Users\Ольга\Desktop\Яблоня и яблоки фото\ярмарка-14\Ярмарка Овощи1 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3962400" cy="34290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123" name="Picture 3" descr="C:\Users\Ольга\Desktop\Яблоня и яблоки фото\ярмар 15.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914400"/>
            <a:ext cx="4038600" cy="365760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lumMod val="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886200"/>
            <a:ext cx="6400800" cy="2057400"/>
          </a:xfrm>
        </p:spPr>
        <p:txBody>
          <a:bodyPr>
            <a:noAutofit/>
          </a:bodyPr>
          <a:lstStyle/>
          <a:p>
            <a:r>
              <a:rPr lang="ru-RU" sz="6600" i="1" dirty="0" smtClean="0">
                <a:latin typeface="Century" pitchFamily="18" charset="0"/>
              </a:rPr>
              <a:t/>
            </a:r>
            <a:br>
              <a:rPr lang="ru-RU" sz="6600" i="1" dirty="0" smtClean="0">
                <a:latin typeface="Century" pitchFamily="18" charset="0"/>
              </a:rPr>
            </a:br>
            <a:r>
              <a:rPr lang="ru-RU" sz="6600" i="1" u="sng" dirty="0" smtClean="0">
                <a:solidFill>
                  <a:schemeClr val="accent1"/>
                </a:solidFill>
                <a:latin typeface="Georgia" pitchFamily="18" charset="0"/>
                <a:cs typeface="Adobe Arabic" pitchFamily="18" charset="-78"/>
              </a:rPr>
              <a:t>Январь</a:t>
            </a:r>
            <a:endParaRPr lang="ru-RU" sz="6600" u="sng" dirty="0">
              <a:solidFill>
                <a:schemeClr val="accent1"/>
              </a:solidFill>
              <a:latin typeface="Georgia" pitchFamily="18" charset="0"/>
              <a:cs typeface="Adobe Arabic" pitchFamily="18" charset="-78"/>
            </a:endParaRPr>
          </a:p>
        </p:txBody>
      </p:sp>
      <p:pic>
        <p:nvPicPr>
          <p:cNvPr id="6" name="Picture 2" descr="H:\Яблоня\Закидываю снегом фото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533400"/>
            <a:ext cx="6571593" cy="4495800"/>
          </a:xfrm>
          <a:prstGeom prst="rect">
            <a:avLst/>
          </a:prstGeom>
          <a:noFill/>
          <a:ln w="76200">
            <a:solidFill>
              <a:srgbClr val="0033CC"/>
            </a:solidFill>
          </a:ln>
          <a:effectLst>
            <a:glow rad="228600">
              <a:srgbClr val="0033CC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0"/>
            <a:ext cx="8183880" cy="1447800"/>
          </a:xfrm>
        </p:spPr>
        <p:txBody>
          <a:bodyPr>
            <a:normAutofit/>
          </a:bodyPr>
          <a:lstStyle/>
          <a:p>
            <a:r>
              <a:rPr lang="ru-RU" sz="6600" i="1" u="sng" dirty="0" smtClean="0">
                <a:latin typeface="Georgia" pitchFamily="18" charset="0"/>
              </a:rPr>
              <a:t>Февраль</a:t>
            </a:r>
            <a:endParaRPr lang="ru-RU" sz="6600" i="1" u="sng" dirty="0">
              <a:latin typeface="Georgia" pitchFamily="18" charset="0"/>
            </a:endParaRPr>
          </a:p>
        </p:txBody>
      </p:sp>
      <p:pic>
        <p:nvPicPr>
          <p:cNvPr id="3" name="Picture 2" descr="H:\Яблоня и яблоки фото\Яблон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799" y="685800"/>
            <a:ext cx="6019801" cy="4495800"/>
          </a:xfrm>
          <a:prstGeom prst="rect">
            <a:avLst/>
          </a:prstGeom>
          <a:solidFill>
            <a:srgbClr val="0033CC"/>
          </a:solidFill>
          <a:ln w="76200">
            <a:solidFill>
              <a:srgbClr val="0070C0"/>
            </a:solidFill>
          </a:ln>
          <a:effectLst>
            <a:glow rad="228600">
              <a:srgbClr val="0070C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i="1" u="sng" dirty="0" smtClean="0">
                <a:latin typeface="Georgia" pitchFamily="18" charset="0"/>
              </a:rPr>
              <a:t>Март</a:t>
            </a:r>
            <a:endParaRPr lang="ru-RU" sz="6600" i="1" u="sng" dirty="0">
              <a:latin typeface="Georgia" pitchFamily="18" charset="0"/>
            </a:endParaRPr>
          </a:p>
        </p:txBody>
      </p:sp>
      <p:pic>
        <p:nvPicPr>
          <p:cNvPr id="3074" name="Picture 2" descr="H:\Яблоня и яблоки фото\IMG_05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609600"/>
            <a:ext cx="5791200" cy="44958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glow rad="228600">
              <a:srgbClr val="00B0F0">
                <a:alpha val="40000"/>
              </a:srgb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Апрель</a:t>
            </a:r>
            <a:endParaRPr lang="ru-RU" sz="66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098" name="Picture 2" descr="H:\Яблоня и яблоки фото\IMG_00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1" y="533400"/>
            <a:ext cx="5410200" cy="4572000"/>
          </a:xfrm>
          <a:prstGeom prst="rect">
            <a:avLst/>
          </a:prstGeom>
          <a:noFill/>
          <a:ln w="76200">
            <a:solidFill>
              <a:srgbClr val="66FFFF"/>
            </a:solidFill>
          </a:ln>
          <a:effectLst>
            <a:glow rad="228600">
              <a:srgbClr val="66FFFF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985590"/>
            <a:ext cx="7848600" cy="1051560"/>
          </a:xfrm>
        </p:spPr>
        <p:txBody>
          <a:bodyPr>
            <a:noAutofit/>
          </a:bodyPr>
          <a:lstStyle/>
          <a:p>
            <a:r>
              <a:rPr lang="ru-RU" sz="6600" i="1" u="sng" dirty="0" smtClean="0">
                <a:latin typeface="Georgia" pitchFamily="18" charset="0"/>
              </a:rPr>
              <a:t>Май</a:t>
            </a:r>
            <a:endParaRPr lang="ru-RU" sz="6600" i="1" u="sng" dirty="0">
              <a:latin typeface="Georgia" pitchFamily="18" charset="0"/>
            </a:endParaRPr>
          </a:p>
        </p:txBody>
      </p:sp>
      <p:pic>
        <p:nvPicPr>
          <p:cNvPr id="5122" name="Picture 2" descr="H:\Яблоня и яблоки фото\IMG_02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3886200" cy="3733801"/>
          </a:xfrm>
          <a:prstGeom prst="rect">
            <a:avLst/>
          </a:prstGeom>
          <a:noFill/>
          <a:ln w="76200">
            <a:solidFill>
              <a:srgbClr val="66FF99"/>
            </a:solidFill>
          </a:ln>
          <a:effectLst>
            <a:glow rad="228600">
              <a:srgbClr val="66FF99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5123" name="Picture 3" descr="H:\Яблоня и яблоки фото\IMG_02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143000"/>
            <a:ext cx="3452649" cy="3733800"/>
          </a:xfrm>
          <a:prstGeom prst="rect">
            <a:avLst/>
          </a:prstGeom>
          <a:noFill/>
          <a:ln w="76200">
            <a:solidFill>
              <a:srgbClr val="66FF99"/>
            </a:solidFill>
          </a:ln>
          <a:effectLst>
            <a:glow rad="228600">
              <a:srgbClr val="66FF99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Яблоня и яблоки фото\IMG_02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838200"/>
            <a:ext cx="2743200" cy="2819400"/>
          </a:xfrm>
          <a:prstGeom prst="rect">
            <a:avLst/>
          </a:prstGeom>
          <a:noFill/>
          <a:ln w="76200">
            <a:solidFill>
              <a:srgbClr val="99FF66"/>
            </a:solidFill>
          </a:ln>
          <a:effectLst>
            <a:glow rad="228600">
              <a:srgbClr val="99FF66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i="1" u="sng" dirty="0" smtClean="0">
                <a:latin typeface="Georgia" pitchFamily="18" charset="0"/>
              </a:rPr>
              <a:t>Июнь</a:t>
            </a:r>
            <a:endParaRPr lang="ru-RU" sz="6600" i="1" u="sng" dirty="0">
              <a:latin typeface="Georgia" pitchFamily="18" charset="0"/>
            </a:endParaRPr>
          </a:p>
        </p:txBody>
      </p:sp>
      <p:pic>
        <p:nvPicPr>
          <p:cNvPr id="3" name="Picture 4" descr="H:\Яблоня и яблоки фото\IMG_02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362200"/>
            <a:ext cx="3012142" cy="2743201"/>
          </a:xfrm>
          <a:prstGeom prst="rect">
            <a:avLst/>
          </a:prstGeom>
          <a:noFill/>
          <a:ln w="76200">
            <a:solidFill>
              <a:srgbClr val="99FF66"/>
            </a:solidFill>
            <a:prstDash val="solid"/>
          </a:ln>
          <a:effectLst>
            <a:glow rad="228600">
              <a:srgbClr val="99FF66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027" name="Picture 3" descr="C:\Users\Ольга\Desktop\Яблоня и яблоки фото\IMG_02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276600"/>
            <a:ext cx="3555999" cy="2667000"/>
          </a:xfrm>
          <a:prstGeom prst="rect">
            <a:avLst/>
          </a:prstGeom>
          <a:noFill/>
          <a:ln w="76200">
            <a:solidFill>
              <a:srgbClr val="99FF66"/>
            </a:solidFill>
          </a:ln>
          <a:effectLst>
            <a:glow rad="228600">
              <a:srgbClr val="99FF66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i="1" u="sng" dirty="0" smtClean="0">
                <a:latin typeface="Georgia" pitchFamily="18" charset="0"/>
              </a:rPr>
              <a:t>Июль</a:t>
            </a:r>
            <a:endParaRPr lang="ru-RU" sz="6600" i="1" u="sng" dirty="0">
              <a:latin typeface="Georgia" pitchFamily="18" charset="0"/>
            </a:endParaRPr>
          </a:p>
        </p:txBody>
      </p:sp>
      <p:pic>
        <p:nvPicPr>
          <p:cNvPr id="2050" name="Picture 2" descr="C:\Users\Ольга\Desktop\Яблоня и яблоки фото\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3447143" cy="381000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ffectLst>
            <a:glow rad="228600">
              <a:srgbClr val="FFFF00">
                <a:alpha val="40000"/>
              </a:srgbClr>
            </a:glow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2051" name="Picture 3" descr="C:\Users\Ольга\Desktop\Яблоня и яблоки фото\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1219200"/>
            <a:ext cx="3774831" cy="388620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ffectLst>
            <a:glow rad="228600">
              <a:srgbClr val="FFFF00">
                <a:alpha val="40000"/>
              </a:srgbClr>
            </a:glow>
          </a:effectLst>
          <a:scene3d>
            <a:camera prst="perspective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i="1" u="sng" dirty="0" smtClean="0">
                <a:latin typeface="Georgia" pitchFamily="18" charset="0"/>
              </a:rPr>
              <a:t>Август</a:t>
            </a:r>
            <a:endParaRPr lang="ru-RU" sz="6600" i="1" u="sng" dirty="0">
              <a:latin typeface="Georgia" pitchFamily="18" charset="0"/>
            </a:endParaRPr>
          </a:p>
        </p:txBody>
      </p:sp>
      <p:pic>
        <p:nvPicPr>
          <p:cNvPr id="3074" name="Picture 2" descr="C:\Users\Ольга\Desktop\Яблоня и яблоки фото\IMG_07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3429000" cy="2603500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>
            <a:glow rad="228600">
              <a:srgbClr val="FFC0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5" name="Picture 3" descr="C:\Users\Ольга\Desktop\Яблоня и яблоки фото\IMG_07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3200400"/>
            <a:ext cx="3200400" cy="2667000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>
            <a:glow rad="228600">
              <a:srgbClr val="FFC0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3076" name="Picture 4" descr="C:\Users\Ольга\Desktop\Яблоня и яблоки фото\IMG_06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685800"/>
            <a:ext cx="3048000" cy="2667001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>
            <a:glow rad="228600">
              <a:srgbClr val="FFC0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343</TotalTime>
  <Words>11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PowerPoint</vt:lpstr>
      <vt:lpstr> Январь</vt:lpstr>
      <vt:lpstr>Февраль</vt:lpstr>
      <vt:lpstr>Март</vt:lpstr>
      <vt:lpstr>Апрель</vt:lpstr>
      <vt:lpstr>Май</vt:lpstr>
      <vt:lpstr>Июнь</vt:lpstr>
      <vt:lpstr>Июль</vt:lpstr>
      <vt:lpstr>Август</vt:lpstr>
      <vt:lpstr>Сентябрь</vt:lpstr>
      <vt:lpstr>Октябрь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Windows User</cp:lastModifiedBy>
  <cp:revision>39</cp:revision>
  <dcterms:modified xsi:type="dcterms:W3CDTF">2019-03-10T11:23:40Z</dcterms:modified>
</cp:coreProperties>
</file>