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1" r:id="rId2"/>
    <p:sldId id="270" r:id="rId3"/>
    <p:sldId id="273" r:id="rId4"/>
    <p:sldId id="274" r:id="rId5"/>
    <p:sldId id="275" r:id="rId6"/>
    <p:sldId id="276" r:id="rId7"/>
    <p:sldId id="277" r:id="rId8"/>
    <p:sldId id="278" r:id="rId9"/>
    <p:sldId id="280" r:id="rId10"/>
    <p:sldId id="284" r:id="rId11"/>
    <p:sldId id="285" r:id="rId12"/>
    <p:sldId id="286" r:id="rId13"/>
    <p:sldId id="287" r:id="rId14"/>
    <p:sldId id="28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660033"/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7C18A9-AAF2-4610-8205-B22BCF671D8D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28573B-DE79-49A6-B4E6-7D666AEFA8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2396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source=wiz&amp;fp=0&amp;text=%D0%BA%D0%B0%D1%80%D1%82%D0%B8%D0%BD%D0%BA%D0%B8%20%D1%88%D0%BA%D0%BE%D0%BB%D0%B0%20%D0%B4%D0%B5%D1%82%D0%B8&amp;noreask=1&amp;pos=1&amp;lr=1091&amp;rpt=simage&amp;uinfo=ww-767-wh-473-fw-765-fh-448-pd-1&amp;img_url=http://www.edu.cap.ru/Home/3885/foto_news/sen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fp=1&amp;uinfo=ww-767-wh-473-fw-765-fh-448-pd-1&amp;p=1&amp;text=%D0%BA%D0%B0%D1%80%D1%82%D0%B8%D0%BD%D0%BA%D0%B8%20%D1%88%D0%BA%D0%BE%D0%BB%D0%B0%20%D0%B4%D0%B5%D1%82%D0%B8&amp;noreask=1&amp;pos=48&amp;rpt=simage&amp;lr=1091&amp;img_url=http://img1.liveinternet.ru/images/attach/c/9/106/539/106539033_large_cartoonpicturesofchildrenplayingoutside610.p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source=wiz&amp;fp=2&amp;uinfo=ww-767-wh-473-fw-765-fh-448-pd-1&amp;p=2&amp;text=%D0%BA%D0%B0%D1%80%D1%82%D0%B8%D0%BD%D0%BA%D0%B0%20%D0%B1%D1%83%D1%80%D0%B0%D1%82%D0%B8%D0%BD%D0%BE%20%D0%B4%D0%BB%D1%8F%20%D0%B4%D0%B5%D1%82%D0%B5%D0%B9&amp;noreask=1&amp;pos=80&amp;rpt=simage&amp;lr=1091&amp;img_url=http://www.school-2035.ru/files/a72BdnxTDv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32657"/>
            <a:ext cx="7772400" cy="1296144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</a:rPr>
              <a:t>Предложение</a:t>
            </a:r>
          </a:p>
        </p:txBody>
      </p:sp>
      <p:pic>
        <p:nvPicPr>
          <p:cNvPr id="25602" name="Picture 2" descr="http://img11.nnm.ru/3/9/b/e/c/39bec16b3a7b608f62dd633d5117362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772816"/>
            <a:ext cx="5976664" cy="4653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РТ стр. 55 №69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r>
              <a:rPr lang="ru-RU" dirty="0" smtClean="0"/>
              <a:t>омидоры,  капусты,  гороха.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332037"/>
            <a:ext cx="8229600" cy="4525963"/>
          </a:xfrm>
        </p:spPr>
        <p:txBody>
          <a:bodyPr/>
          <a:lstStyle/>
          <a:p>
            <a:r>
              <a:rPr lang="ru-RU" dirty="0" smtClean="0"/>
              <a:t>На    грядках   краснеют   спелые… .</a:t>
            </a:r>
          </a:p>
          <a:p>
            <a:endParaRPr lang="ru-RU" dirty="0" smtClean="0"/>
          </a:p>
          <a:p>
            <a:r>
              <a:rPr lang="ru-RU" dirty="0" smtClean="0"/>
              <a:t>Наливаются   соком   крупные   кочаны… 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Лопаются   стручки   спелого …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  грядках   краснеют   спелые  помидоры.</a:t>
            </a:r>
          </a:p>
          <a:p>
            <a:endParaRPr lang="ru-RU" dirty="0" smtClean="0"/>
          </a:p>
          <a:p>
            <a:r>
              <a:rPr lang="ru-RU" dirty="0" smtClean="0"/>
              <a:t>Наливаются   соком   крупные   кочаны  капусты.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Лопаются   стручки   спелого  гороха.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Земля,  человек,  фабрики,  заводы,  школы.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  России   люди   строят   фабрики,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заводы,   школы,   больницы.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14678" y="4714884"/>
            <a:ext cx="107157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714876" y="4714884"/>
            <a:ext cx="107157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14876" y="4786322"/>
            <a:ext cx="107157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215074" y="4786322"/>
            <a:ext cx="1714512" cy="158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71472" y="5429264"/>
            <a:ext cx="1357322" cy="158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357422" y="5357826"/>
            <a:ext cx="1428760" cy="158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286248" y="5357826"/>
            <a:ext cx="1928826" cy="158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85786" y="4786322"/>
            <a:ext cx="2214578" cy="1588"/>
          </a:xfrm>
          <a:prstGeom prst="line">
            <a:avLst/>
          </a:prstGeom>
          <a:ln w="381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6600"/>
                </a:solidFill>
              </a:rPr>
              <a:t>СПАСИБО ЗА ВНИМАНИЕ!</a:t>
            </a:r>
            <a:endParaRPr lang="ru-RU" b="1" i="1" dirty="0">
              <a:solidFill>
                <a:srgbClr val="006600"/>
              </a:solidFill>
            </a:endParaRPr>
          </a:p>
        </p:txBody>
      </p:sp>
      <p:pic>
        <p:nvPicPr>
          <p:cNvPr id="39938" name="Picture 2" descr="http://gallery.moshax.com/photo/data/media/6/1930e4532366b7449fa452ae956331f3/-%D8%B5%D9%88%D8%B1%20ook%20cartoon%20children%20lin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628800"/>
            <a:ext cx="7704856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411760" y="5157192"/>
            <a:ext cx="4824536" cy="7200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вопросительные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499992" y="5949280"/>
            <a:ext cx="4392488" cy="6480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побудительные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539552" y="4365104"/>
            <a:ext cx="5112568" cy="6480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повествовательные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-85265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16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Иногда мы хотим о чем-то сообщить, иногда – спросить, а иногда побуждаем что-то сделать: просим, предлагаем, советуем, требуем. Поэтому предложения бывают разные по цели: если  предложение  о чем-то сообщает, повествует, то оно называется…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16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в предложении о чем-то спрашивают, то оно называется …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16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в предложении о чем-то просят, советуют, требуют, предлагают, то оно называется ...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042988" y="333375"/>
            <a:ext cx="7345362" cy="1179513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dirty="0">
                <a:solidFill>
                  <a:schemeClr val="bg1"/>
                </a:solidFill>
              </a:rPr>
              <a:t>Повествовательные предложения</a:t>
            </a:r>
          </a:p>
        </p:txBody>
      </p:sp>
      <p:sp>
        <p:nvSpPr>
          <p:cNvPr id="16390" name="Oval 6"/>
          <p:cNvSpPr>
            <a:spLocks noChangeArrowheads="1"/>
          </p:cNvSpPr>
          <p:nvPr/>
        </p:nvSpPr>
        <p:spPr bwMode="auto">
          <a:xfrm>
            <a:off x="2627313" y="3284538"/>
            <a:ext cx="4537075" cy="1296987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dirty="0"/>
              <a:t>о чем-то сообщаем</a:t>
            </a: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4211638" y="5300663"/>
            <a:ext cx="1368425" cy="57467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/>
              <a:t>точка</a:t>
            </a:r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>
            <a:off x="4932363" y="2565400"/>
            <a:ext cx="0" cy="64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>
            <a:off x="4932363" y="4581525"/>
            <a:ext cx="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 flipH="1">
            <a:off x="4932363" y="1557338"/>
            <a:ext cx="0" cy="1728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971550" y="333375"/>
            <a:ext cx="6913563" cy="1008063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/>
              <a:t>Вопросительные предложения</a:t>
            </a:r>
          </a:p>
        </p:txBody>
      </p:sp>
      <p:sp>
        <p:nvSpPr>
          <p:cNvPr id="17415" name="Oval 7"/>
          <p:cNvSpPr>
            <a:spLocks noChangeArrowheads="1"/>
          </p:cNvSpPr>
          <p:nvPr/>
        </p:nvSpPr>
        <p:spPr bwMode="auto">
          <a:xfrm>
            <a:off x="3132138" y="3357563"/>
            <a:ext cx="3241675" cy="1008062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/>
              <a:t>спрашиваем</a:t>
            </a: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2411413" y="5013325"/>
            <a:ext cx="4752975" cy="1008063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dirty="0"/>
              <a:t>вопросительный знак</a:t>
            </a:r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>
            <a:off x="4716463" y="270827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>
            <a:off x="4716463" y="436562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>
            <a:off x="4716463" y="1268413"/>
            <a:ext cx="0" cy="1439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042988" y="188913"/>
            <a:ext cx="7056437" cy="1341437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835150" y="692150"/>
            <a:ext cx="5157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Побудительные предложения</a:t>
            </a:r>
          </a:p>
        </p:txBody>
      </p:sp>
      <p:sp>
        <p:nvSpPr>
          <p:cNvPr id="18439" name="Oval 7"/>
          <p:cNvSpPr>
            <a:spLocks noChangeArrowheads="1"/>
          </p:cNvSpPr>
          <p:nvPr/>
        </p:nvSpPr>
        <p:spPr bwMode="auto">
          <a:xfrm>
            <a:off x="2555875" y="2492375"/>
            <a:ext cx="4537075" cy="2376488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побуждаем к действию</a:t>
            </a:r>
          </a:p>
          <a:p>
            <a:pPr algn="ctr"/>
            <a:r>
              <a:rPr lang="ru-RU" sz="2800"/>
              <a:t> (просим</a:t>
            </a:r>
          </a:p>
          <a:p>
            <a:pPr algn="ctr"/>
            <a:r>
              <a:rPr lang="ru-RU" sz="2800"/>
              <a:t>советуем,</a:t>
            </a:r>
          </a:p>
          <a:p>
            <a:pPr algn="ctr"/>
            <a:r>
              <a:rPr lang="ru-RU" sz="2800"/>
              <a:t>требуем)</a:t>
            </a: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1116013" y="5445125"/>
            <a:ext cx="2159000" cy="863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точка</a:t>
            </a: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4500563" y="5373688"/>
            <a:ext cx="3384550" cy="1008062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восклицательный </a:t>
            </a:r>
          </a:p>
          <a:p>
            <a:pPr algn="ctr"/>
            <a:r>
              <a:rPr lang="ru-RU" sz="2800"/>
              <a:t>знак </a:t>
            </a:r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>
            <a:off x="4716463" y="24209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 flipH="1">
            <a:off x="2195513" y="4652963"/>
            <a:ext cx="129540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>
            <a:off x="5435600" y="4868863"/>
            <a:ext cx="504825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9" name="Line 17"/>
          <p:cNvSpPr>
            <a:spLocks noChangeShapeType="1"/>
          </p:cNvSpPr>
          <p:nvPr/>
        </p:nvSpPr>
        <p:spPr bwMode="auto">
          <a:xfrm>
            <a:off x="4716463" y="1700213"/>
            <a:ext cx="0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solidFill>
                  <a:srgbClr val="FF0000"/>
                </a:solidFill>
              </a:rPr>
              <a:t>Виды предложений по цели высказывания.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331913" y="1773238"/>
            <a:ext cx="6985000" cy="863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476375" y="1916113"/>
            <a:ext cx="6696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/>
              <a:t>Предложения по цели высказывания: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323850" y="3357563"/>
            <a:ext cx="3492500" cy="719137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endParaRPr lang="ru-RU" sz="2800" dirty="0" smtClean="0"/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2800" dirty="0" smtClean="0"/>
              <a:t>повествовательные</a:t>
            </a:r>
            <a:endParaRPr lang="ru-RU" sz="2800" dirty="0"/>
          </a:p>
          <a:p>
            <a:pPr algn="ctr"/>
            <a:endParaRPr lang="ru-RU" sz="2800" dirty="0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5292725" y="3357563"/>
            <a:ext cx="3311525" cy="719137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endParaRPr lang="ru-RU" sz="2800" dirty="0" smtClean="0"/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2800" dirty="0" smtClean="0"/>
              <a:t>вопросительные</a:t>
            </a:r>
            <a:endParaRPr lang="ru-RU" sz="2800" dirty="0"/>
          </a:p>
          <a:p>
            <a:pPr algn="ctr"/>
            <a:endParaRPr lang="ru-RU" dirty="0"/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2268538" y="4868863"/>
            <a:ext cx="4321175" cy="8636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побудительные</a:t>
            </a:r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 flipH="1">
            <a:off x="1692275" y="2636838"/>
            <a:ext cx="43180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6084888" y="2636838"/>
            <a:ext cx="503237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 flipH="1">
            <a:off x="4572000" y="2636838"/>
            <a:ext cx="71438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solidFill>
                  <a:srgbClr val="FF0000"/>
                </a:solidFill>
              </a:rPr>
              <a:t>Виды предложений по интонации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042988" y="2060575"/>
            <a:ext cx="7200900" cy="720725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/>
              <a:t>Предложения по интонации</a:t>
            </a:r>
          </a:p>
        </p:txBody>
      </p:sp>
      <p:sp>
        <p:nvSpPr>
          <p:cNvPr id="20486" name="Oval 6"/>
          <p:cNvSpPr>
            <a:spLocks noChangeArrowheads="1"/>
          </p:cNvSpPr>
          <p:nvPr/>
        </p:nvSpPr>
        <p:spPr bwMode="auto">
          <a:xfrm>
            <a:off x="135023" y="3141663"/>
            <a:ext cx="4535488" cy="1295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/>
              <a:t>восклицательные</a:t>
            </a:r>
          </a:p>
        </p:txBody>
      </p:sp>
      <p:sp>
        <p:nvSpPr>
          <p:cNvPr id="20488" name="Oval 8"/>
          <p:cNvSpPr>
            <a:spLocks noChangeArrowheads="1"/>
          </p:cNvSpPr>
          <p:nvPr/>
        </p:nvSpPr>
        <p:spPr bwMode="auto">
          <a:xfrm>
            <a:off x="3779838" y="4508500"/>
            <a:ext cx="5003800" cy="2016125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/>
              <a:t>невосклицательные</a:t>
            </a:r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 flipH="1">
            <a:off x="2771800" y="2781300"/>
            <a:ext cx="360338" cy="3603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6084888" y="2781300"/>
            <a:ext cx="0" cy="172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>
                <a:solidFill>
                  <a:srgbClr val="FF0000"/>
                </a:solidFill>
              </a:rPr>
              <a:t>Восклицательные предложения</a:t>
            </a:r>
            <a:r>
              <a:rPr lang="ru-RU" sz="3600"/>
              <a:t/>
            </a:r>
            <a:br>
              <a:rPr lang="ru-RU" sz="3600"/>
            </a:br>
            <a:endParaRPr lang="ru-RU" sz="360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187624" y="1268760"/>
            <a:ext cx="6985000" cy="20891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/>
              <a:t>Заметно выражены чувства </a:t>
            </a:r>
          </a:p>
          <a:p>
            <a:pPr algn="ctr"/>
            <a:r>
              <a:rPr lang="ru-RU" sz="4000"/>
              <a:t>(радость, страх, удивление)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1835696" y="3933056"/>
            <a:ext cx="5545138" cy="1152525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dirty="0"/>
              <a:t>Восклицательный</a:t>
            </a:r>
            <a:r>
              <a:rPr lang="ru-RU" dirty="0"/>
              <a:t> </a:t>
            </a:r>
            <a:r>
              <a:rPr lang="ru-RU" sz="4000" dirty="0"/>
              <a:t>знак</a:t>
            </a:r>
          </a:p>
        </p:txBody>
      </p:sp>
      <p:sp>
        <p:nvSpPr>
          <p:cNvPr id="21512" name="Oval 8"/>
          <p:cNvSpPr>
            <a:spLocks noChangeArrowheads="1"/>
          </p:cNvSpPr>
          <p:nvPr/>
        </p:nvSpPr>
        <p:spPr bwMode="auto">
          <a:xfrm>
            <a:off x="395536" y="5445224"/>
            <a:ext cx="4320480" cy="108012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dirty="0"/>
              <a:t>повествовательные</a:t>
            </a:r>
          </a:p>
        </p:txBody>
      </p:sp>
      <p:sp>
        <p:nvSpPr>
          <p:cNvPr id="21513" name="Oval 9"/>
          <p:cNvSpPr>
            <a:spLocks noChangeArrowheads="1"/>
          </p:cNvSpPr>
          <p:nvPr/>
        </p:nvSpPr>
        <p:spPr bwMode="auto">
          <a:xfrm>
            <a:off x="4860032" y="5517232"/>
            <a:ext cx="3924300" cy="935756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dirty="0"/>
              <a:t>побудительные</a:t>
            </a:r>
          </a:p>
        </p:txBody>
      </p:sp>
      <p:sp>
        <p:nvSpPr>
          <p:cNvPr id="21517" name="Line 13"/>
          <p:cNvSpPr>
            <a:spLocks noChangeShapeType="1"/>
          </p:cNvSpPr>
          <p:nvPr/>
        </p:nvSpPr>
        <p:spPr bwMode="auto">
          <a:xfrm flipH="1">
            <a:off x="3059828" y="5085183"/>
            <a:ext cx="360041" cy="43204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18" name="Line 14"/>
          <p:cNvSpPr>
            <a:spLocks noChangeShapeType="1"/>
          </p:cNvSpPr>
          <p:nvPr/>
        </p:nvSpPr>
        <p:spPr bwMode="auto">
          <a:xfrm>
            <a:off x="5724129" y="5085184"/>
            <a:ext cx="576063" cy="43204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19" name="Line 15"/>
          <p:cNvSpPr>
            <a:spLocks noChangeShapeType="1"/>
          </p:cNvSpPr>
          <p:nvPr/>
        </p:nvSpPr>
        <p:spPr bwMode="auto">
          <a:xfrm flipH="1">
            <a:off x="4680123" y="3356993"/>
            <a:ext cx="323923" cy="5760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solidFill>
                  <a:srgbClr val="FF0000"/>
                </a:solidFill>
              </a:rPr>
              <a:t>Невосклицательные предложения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1835150" y="2060575"/>
            <a:ext cx="5832475" cy="13684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/>
              <a:t>Чувства не выражаются</a:t>
            </a:r>
            <a:r>
              <a:rPr lang="ru-RU"/>
              <a:t> </a:t>
            </a:r>
          </a:p>
        </p:txBody>
      </p:sp>
      <p:pic>
        <p:nvPicPr>
          <p:cNvPr id="35842" name="Picture 2" descr="http://b.foto.radikal.ru/0608/cee89a4788a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573016"/>
            <a:ext cx="2952328" cy="30221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220</Words>
  <Application>Microsoft Office PowerPoint</Application>
  <PresentationFormat>Экран (4:3)</PresentationFormat>
  <Paragraphs>58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Предложение</vt:lpstr>
      <vt:lpstr>Слайд 2</vt:lpstr>
      <vt:lpstr>Слайд 3</vt:lpstr>
      <vt:lpstr>Слайд 4</vt:lpstr>
      <vt:lpstr>Слайд 5</vt:lpstr>
      <vt:lpstr>Виды предложений по цели высказывания.</vt:lpstr>
      <vt:lpstr>Виды предложений по интонации</vt:lpstr>
      <vt:lpstr>Восклицательные предложения </vt:lpstr>
      <vt:lpstr>Невосклицательные предложения</vt:lpstr>
      <vt:lpstr>РТ стр. 55 №69</vt:lpstr>
      <vt:lpstr>помидоры,  капусты,  гороха.</vt:lpstr>
      <vt:lpstr>Слайд 12</vt:lpstr>
      <vt:lpstr>Слайд 13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Вероника Захарова</dc:creator>
  <cp:lastModifiedBy>Кабинет 6</cp:lastModifiedBy>
  <cp:revision>28</cp:revision>
  <dcterms:created xsi:type="dcterms:W3CDTF">2011-11-12T13:21:32Z</dcterms:created>
  <dcterms:modified xsi:type="dcterms:W3CDTF">2017-09-11T05:16:29Z</dcterms:modified>
</cp:coreProperties>
</file>