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7" r:id="rId5"/>
    <p:sldId id="262" r:id="rId6"/>
    <p:sldId id="264" r:id="rId7"/>
    <p:sldId id="260" r:id="rId8"/>
    <p:sldId id="263" r:id="rId9"/>
    <p:sldId id="261" r:id="rId10"/>
    <p:sldId id="265" r:id="rId11"/>
    <p:sldId id="266" r:id="rId12"/>
    <p:sldId id="258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7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проекта</c:v>
                </c:pt>
              </c:strCache>
            </c:strRef>
          </c:tx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</c:v>
                </c:pt>
                <c:pt idx="1">
                  <c:v>52</c:v>
                </c:pt>
                <c:pt idx="2">
                  <c:v>20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конец </a:t>
            </a:r>
            <a:r>
              <a:rPr lang="ru-RU" dirty="0"/>
              <a:t>проекта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проекта</c:v>
                </c:pt>
              </c:strCache>
            </c:strRef>
          </c:tx>
          <c:explosion val="5"/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39</c:v>
                </c:pt>
                <c:pt idx="2">
                  <c:v>45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spPr>
    <a:ln w="57150"/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A31D6-0D49-4002-B143-B19E9587CA4E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93F23-F1AD-42A3-B295-F623CC20F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Экологический проект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Секреты воды»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85728"/>
            <a:ext cx="89297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автономное учреждение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№2 городского округа города Райчихинска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57950" y="5572140"/>
            <a:ext cx="26431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895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Горячева Т.С.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http://www.esproventus.ee/wp-content/uploads/004048_141764284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286124"/>
            <a:ext cx="3376157" cy="240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929058" y="6400800"/>
            <a:ext cx="18573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447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Райчихинск 2017г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14678" y="428604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Аппликации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Admin\Рабочий стол\detsad-433227-145889105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71612"/>
            <a:ext cx="621510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714744" y="5715016"/>
            <a:ext cx="257176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Тема:«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Снеговик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Результаты проекта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571744"/>
            <a:ext cx="4572000" cy="1754326"/>
          </a:xfrm>
          <a:prstGeom prst="rect">
            <a:avLst/>
          </a:prstGeom>
          <a:ln w="38100">
            <a:solidFill>
              <a:srgbClr val="00B0F0"/>
            </a:solidFill>
          </a:ln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альбома «Секреты воды»: экспериментальная деятельность с фотографиями, совместные работы детей и их родителей (рисунки, аппликации, поделки), стихотворения, загадки, рассказы и сказки о воде.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571744"/>
            <a:ext cx="2734567" cy="646331"/>
          </a:xfrm>
          <a:prstGeom prst="rect">
            <a:avLst/>
          </a:prstGeom>
          <a:ln w="3810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проекта: «Секреты воды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hello_html_50968e9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357562"/>
            <a:ext cx="2200265" cy="3366944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 rot="7287620">
            <a:off x="2932268" y="1522346"/>
            <a:ext cx="1732626" cy="308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3058119">
            <a:off x="4228364" y="1472990"/>
            <a:ext cx="1732626" cy="308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 результатов мониторинга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785938"/>
          <a:ext cx="3786188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929190" y="1785926"/>
          <a:ext cx="3786214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Содержимое 2"/>
          <p:cNvSpPr txBox="1">
            <a:spLocks/>
          </p:cNvSpPr>
          <p:nvPr/>
        </p:nvSpPr>
        <p:spPr>
          <a:xfrm>
            <a:off x="714348" y="5000636"/>
            <a:ext cx="7786742" cy="147161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начало проекта высокий уровень составлял 20%, на завершающем этапе высокий уровень увеличился  до 45% 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удался, т.к. дети активны, тянутся всё больше и больше к новым знаниям, приводят примеры, делают свои выводы из увиденного и сказанного и могут рассказать об этом и изобразить в своих рисунках и аппликациях.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Admin\Рабочий стол\hello_html_50968e9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857496"/>
            <a:ext cx="2200265" cy="3366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свойства воды.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Первые представления о воде складываются в младшем дошкольном возрасте: вода течёт из крана, в весеннем ручейке, вода растекается, её можно разлить. Но сколько секретов таит в себе вода, когда дети удивляются исчезнувшим лужам на асфальте, своему отражению в воде, запотевшим окнам в раздевалке от сырой одежды и многому другому… Путём экспериментирования мы решили разгадать некоторые секреты воды. Что же это за секреты?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Уточнить и расширить представление детей о воде, находящейся в разных состояниях, ее признаках и свойствах.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создавать условия для формирования у детей познавательного интереса;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расширять представления детей о свойствах воды и её переходах из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одного состояниях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другое (вкус, цвет, запах, текучесть, способность отражать, испаряться, твердеть);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формировать представления о значении воды в жизни человека.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hello_html_50968e9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797156"/>
            <a:ext cx="2000232" cy="3060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785926"/>
            <a:ext cx="2714644" cy="2971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Мы говорим: она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течёт;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говорим: она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играет;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бежит всегда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вперёд,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никуда не убегает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морях и реках обитает,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часто по небу летает.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как наскучит ей летать,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землю падает опять.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Documents and Settings\Admin\Рабочий стол\213383_gallery.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66" y="0"/>
            <a:ext cx="3071834" cy="1857365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Рабочий стол\www.GetBg.net_Nature___Waterfalls_Glacial_waterfalls_on_the_river_100404_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75"/>
            <a:ext cx="314324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setwalls.ru-3033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07183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Рабочий стол\s12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5072074"/>
            <a:ext cx="3000364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Рабочий стол\water ice nature cold arctic icebergs 5558x3998 wallpaper_www.miscellaneoushi.com_6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2428868"/>
            <a:ext cx="3000364" cy="206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Рабочий стол\water-branch-snow-winter-frost-ice-season-twig-icicle-freezing-macro-photography-22928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500306"/>
            <a:ext cx="3066056" cy="204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Наблюдение за водой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detsad-114032-14559848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357541" cy="251691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214810" y="2428868"/>
            <a:ext cx="285752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Тема: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Секреты снега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1" name="Picture 3" descr="C:\Documents and Settings\Admin\Рабочий стол\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14686"/>
            <a:ext cx="3460765" cy="2595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Эксперименты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857620" y="2500306"/>
            <a:ext cx="3786214" cy="42862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Тема: «Ходит капелька по кругу»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Documents and Settings\Admin\Рабочий стол\СОШ-12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281353" cy="2462700"/>
          </a:xfrm>
          <a:prstGeom prst="rect">
            <a:avLst/>
          </a:prstGeom>
          <a:noFill/>
        </p:spPr>
      </p:pic>
      <p:pic>
        <p:nvPicPr>
          <p:cNvPr id="8" name="Рисунок 7" descr="C:\Documents and Settings\Admin\Рабочий стол\8225743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571876"/>
            <a:ext cx="3311914" cy="2573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2357422" y="4929198"/>
            <a:ext cx="285752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Тема: «Мыльные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пузыри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Documents and Settings\Admin\Рабочий стол\2397927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3595696" cy="2696772"/>
          </a:xfrm>
          <a:prstGeom prst="rect">
            <a:avLst/>
          </a:prstGeom>
          <a:noFill/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000496" y="2000240"/>
            <a:ext cx="3786214" cy="4286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Тема: «Пусть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одежда будет чистой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4857760"/>
            <a:ext cx="417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«Изготовление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цветных льдинок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Documents and Settings\Admin\Рабочий стол\lq2uojRPfk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714620"/>
            <a:ext cx="2857496" cy="3809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Творческие работы детей и родителей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Documents and Settings\Admin\Рабочий стол\IMG_0577 _3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3590916" cy="2693187"/>
          </a:xfrm>
          <a:prstGeom prst="rect">
            <a:avLst/>
          </a:prstGeom>
          <a:noFill/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000496" y="2000240"/>
            <a:ext cx="3786214" cy="42862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«Постройки из снега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C:\Documents and Settings\Admin\Рабочий стол\IMG_1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286124"/>
            <a:ext cx="3540132" cy="2655099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2571736" y="4786322"/>
            <a:ext cx="2357454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Тема:«Полив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цветов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Творческие работы детей и родителей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Documents and Settings\Admin\Рабочий стол\70ae59b83cdf8b5307afd0a2c8620b73.jpg"/>
          <p:cNvPicPr>
            <a:picLocks noChangeAspect="1" noChangeArrowheads="1"/>
          </p:cNvPicPr>
          <p:nvPr/>
        </p:nvPicPr>
        <p:blipFill>
          <a:blip r:embed="rId2"/>
          <a:srcRect t="2595" r="7801" b="1383"/>
          <a:stretch>
            <a:fillRect/>
          </a:stretch>
        </p:blipFill>
        <p:spPr bwMode="auto">
          <a:xfrm>
            <a:off x="500034" y="1838131"/>
            <a:ext cx="2286016" cy="3151515"/>
          </a:xfrm>
          <a:prstGeom prst="rect">
            <a:avLst/>
          </a:prstGeom>
          <a:noFill/>
        </p:spPr>
      </p:pic>
      <p:pic>
        <p:nvPicPr>
          <p:cNvPr id="19460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/>
          <a:srcRect l="6278" t="5808" r="11323" b="8333"/>
          <a:stretch>
            <a:fillRect/>
          </a:stretch>
        </p:blipFill>
        <p:spPr bwMode="auto">
          <a:xfrm>
            <a:off x="6500826" y="1714488"/>
            <a:ext cx="2357454" cy="3271568"/>
          </a:xfrm>
          <a:prstGeom prst="rect">
            <a:avLst/>
          </a:prstGeom>
          <a:noFill/>
        </p:spPr>
      </p:pic>
      <p:pic>
        <p:nvPicPr>
          <p:cNvPr id="9" name="Рисунок 8" descr="C:\Documents and Settings\Admin\Рабочий стол\otkrytoie-zaniatiie-po-izo_11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500306"/>
            <a:ext cx="325537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3428992" y="5000636"/>
            <a:ext cx="257176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Тема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:«Капельки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дождя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1428736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Admin\Рабочий стол\1030132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500990" cy="420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786050" y="857232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Рисование  Тема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Деревья в инеи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417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Экологический проект  «Секреты воды» </vt:lpstr>
      <vt:lpstr>Слайд 2</vt:lpstr>
      <vt:lpstr>Слайд 3</vt:lpstr>
      <vt:lpstr>Наблюдение за водой  </vt:lpstr>
      <vt:lpstr>Эксперименты</vt:lpstr>
      <vt:lpstr>Практическая часть</vt:lpstr>
      <vt:lpstr>Творческие работы детей и родителей</vt:lpstr>
      <vt:lpstr>Творческие работы детей и родителей</vt:lpstr>
      <vt:lpstr>Слайд 9</vt:lpstr>
      <vt:lpstr>Слайд 10</vt:lpstr>
      <vt:lpstr>Результаты проекта</vt:lpstr>
      <vt:lpstr>Анализ результатов мониторинга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 «Секреты воды» </dc:title>
  <dc:creator>User</dc:creator>
  <cp:lastModifiedBy>User</cp:lastModifiedBy>
  <cp:revision>21</cp:revision>
  <dcterms:created xsi:type="dcterms:W3CDTF">2019-03-10T08:34:25Z</dcterms:created>
  <dcterms:modified xsi:type="dcterms:W3CDTF">2019-03-10T12:04:54Z</dcterms:modified>
</cp:coreProperties>
</file>