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56" autoAdjust="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9E5B3-7F1F-416F-BD7B-993A81B4BCD9}" type="datetimeFigureOut">
              <a:rPr lang="ru-RU" smtClean="0"/>
              <a:pPr/>
              <a:t>10.03.2019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363EE-55CF-45BC-B2FE-A1320C07F0E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9E5B3-7F1F-416F-BD7B-993A81B4BCD9}" type="datetimeFigureOut">
              <a:rPr lang="ru-RU" smtClean="0"/>
              <a:pPr/>
              <a:t>10.03.2019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363EE-55CF-45BC-B2FE-A1320C07F0E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9E5B3-7F1F-416F-BD7B-993A81B4BCD9}" type="datetimeFigureOut">
              <a:rPr lang="ru-RU" smtClean="0"/>
              <a:pPr/>
              <a:t>10.03.2019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363EE-55CF-45BC-B2FE-A1320C07F0E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9E5B3-7F1F-416F-BD7B-993A81B4BCD9}" type="datetimeFigureOut">
              <a:rPr lang="ru-RU" smtClean="0"/>
              <a:pPr/>
              <a:t>10.03.2019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363EE-55CF-45BC-B2FE-A1320C07F0E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9E5B3-7F1F-416F-BD7B-993A81B4BCD9}" type="datetimeFigureOut">
              <a:rPr lang="ru-RU" smtClean="0"/>
              <a:pPr/>
              <a:t>10.03.2019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F6363EE-55CF-45BC-B2FE-A1320C07F0E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9E5B3-7F1F-416F-BD7B-993A81B4BCD9}" type="datetimeFigureOut">
              <a:rPr lang="ru-RU" smtClean="0"/>
              <a:pPr/>
              <a:t>10.03.2019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363EE-55CF-45BC-B2FE-A1320C07F0E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9E5B3-7F1F-416F-BD7B-993A81B4BCD9}" type="datetimeFigureOut">
              <a:rPr lang="ru-RU" smtClean="0"/>
              <a:pPr/>
              <a:t>10.03.2019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363EE-55CF-45BC-B2FE-A1320C07F0E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9E5B3-7F1F-416F-BD7B-993A81B4BCD9}" type="datetimeFigureOut">
              <a:rPr lang="ru-RU" smtClean="0"/>
              <a:pPr/>
              <a:t>10.03.2019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363EE-55CF-45BC-B2FE-A1320C07F0E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9E5B3-7F1F-416F-BD7B-993A81B4BCD9}" type="datetimeFigureOut">
              <a:rPr lang="ru-RU" smtClean="0"/>
              <a:pPr/>
              <a:t>10.03.2019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363EE-55CF-45BC-B2FE-A1320C07F0E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9E5B3-7F1F-416F-BD7B-993A81B4BCD9}" type="datetimeFigureOut">
              <a:rPr lang="ru-RU" smtClean="0"/>
              <a:pPr/>
              <a:t>10.03.2019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363EE-55CF-45BC-B2FE-A1320C07F0E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9E5B3-7F1F-416F-BD7B-993A81B4BCD9}" type="datetimeFigureOut">
              <a:rPr lang="ru-RU" smtClean="0"/>
              <a:pPr/>
              <a:t>10.03.2019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363EE-55CF-45BC-B2FE-A1320C07F0E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029E5B3-7F1F-416F-BD7B-993A81B4BCD9}" type="datetimeFigureOut">
              <a:rPr lang="ru-RU" smtClean="0"/>
              <a:pPr/>
              <a:t>10.03.2019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F6363EE-55CF-45BC-B2FE-A1320C07F0E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nachalnaya-shkola/raznoe/2013/06/23/ekologicheskaya-viktorina-znatoki-prirody" TargetMode="External"/><Relationship Id="rId2" Type="http://schemas.openxmlformats.org/officeDocument/2006/relationships/hyperlink" Target="https://infourok.ru/viktorina-po-ekologii-dlya-obuchayuschihsya-klassov-1617580.html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28860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Экологическая  викторина по окружающему миру для 4 класса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4000504"/>
            <a:ext cx="6400800" cy="1752600"/>
          </a:xfrm>
        </p:spPr>
        <p:txBody>
          <a:bodyPr/>
          <a:lstStyle/>
          <a:p>
            <a:pPr algn="r"/>
            <a:r>
              <a:rPr lang="ru-RU" dirty="0" smtClean="0"/>
              <a:t>Подготовила:</a:t>
            </a:r>
          </a:p>
          <a:p>
            <a:pPr algn="r"/>
            <a:r>
              <a:rPr lang="ru-RU" dirty="0" smtClean="0"/>
              <a:t>учитель начальных классов</a:t>
            </a:r>
          </a:p>
          <a:p>
            <a:pPr algn="r"/>
            <a:r>
              <a:rPr lang="ru-RU" dirty="0" err="1" smtClean="0"/>
              <a:t>Милованова</a:t>
            </a:r>
            <a:r>
              <a:rPr lang="ru-RU" dirty="0" smtClean="0"/>
              <a:t> Ф.Х.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1285884"/>
          </a:xfrm>
        </p:spPr>
        <p:txBody>
          <a:bodyPr/>
          <a:lstStyle/>
          <a:p>
            <a:r>
              <a:rPr lang="ru-RU" dirty="0" smtClean="0"/>
              <a:t>Закончите фразу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071810"/>
            <a:ext cx="6400800" cy="2566990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ru-RU" sz="3600" dirty="0" smtClean="0"/>
              <a:t>Упрямый , как …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sz="3600" dirty="0" smtClean="0"/>
              <a:t>Смелый , как …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sz="3600" dirty="0" smtClean="0"/>
              <a:t>Тихий , как ….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3"/>
            <a:ext cx="7772400" cy="1357321"/>
          </a:xfrm>
        </p:spPr>
        <p:txBody>
          <a:bodyPr/>
          <a:lstStyle/>
          <a:p>
            <a:r>
              <a:rPr lang="ru-RU" dirty="0" smtClean="0"/>
              <a:t>Закончите фразу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071810"/>
            <a:ext cx="6400800" cy="2566990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ru-RU" sz="3600" dirty="0" smtClean="0"/>
              <a:t>Коварная , как …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sz="3600" dirty="0" smtClean="0"/>
              <a:t>Хитрый , как …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sz="3600" dirty="0" smtClean="0"/>
              <a:t>Злой , как …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rmAutofit/>
          </a:bodyPr>
          <a:lstStyle/>
          <a:p>
            <a:r>
              <a:rPr lang="ru-RU" sz="1400" dirty="0" smtClean="0"/>
              <a:t>Ответы:</a:t>
            </a:r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6072230"/>
          </a:xfrm>
        </p:spPr>
        <p:txBody>
          <a:bodyPr numCol="2">
            <a:normAutofit/>
          </a:bodyPr>
          <a:lstStyle/>
          <a:p>
            <a:r>
              <a:rPr lang="ru-RU" sz="1050" dirty="0" smtClean="0"/>
              <a:t>Тур №1: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050" dirty="0" smtClean="0"/>
              <a:t>Берёза.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050" dirty="0" smtClean="0"/>
              <a:t>Подсолнух.</a:t>
            </a:r>
          </a:p>
          <a:p>
            <a:pPr marL="514350" indent="-514350">
              <a:buNone/>
            </a:pPr>
            <a:r>
              <a:rPr lang="ru-RU" sz="1050" dirty="0" smtClean="0"/>
              <a:t>Тур №2: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050" dirty="0" smtClean="0"/>
              <a:t>Зоология.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050" dirty="0" smtClean="0"/>
              <a:t>Кролик.</a:t>
            </a:r>
          </a:p>
          <a:p>
            <a:pPr marL="514350" indent="-514350">
              <a:buNone/>
            </a:pPr>
            <a:r>
              <a:rPr lang="ru-RU" sz="1050" dirty="0" smtClean="0"/>
              <a:t>Тур №3: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050" dirty="0" smtClean="0"/>
              <a:t>Ничем. Зимой жабы впадают в спячку.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050" dirty="0" smtClean="0"/>
              <a:t>Сбор грибов.</a:t>
            </a:r>
          </a:p>
          <a:p>
            <a:pPr marL="514350" indent="-514350">
              <a:buNone/>
            </a:pPr>
            <a:r>
              <a:rPr lang="ru-RU" sz="1050" dirty="0" smtClean="0"/>
              <a:t>Тур №4: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050" dirty="0" smtClean="0"/>
              <a:t>Сорока.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050" dirty="0" smtClean="0"/>
              <a:t>Крапива.</a:t>
            </a:r>
          </a:p>
          <a:p>
            <a:pPr marL="514350" indent="-514350">
              <a:buNone/>
            </a:pPr>
            <a:r>
              <a:rPr lang="ru-RU" sz="1050" dirty="0" smtClean="0"/>
              <a:t>Тур №5: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050" dirty="0" smtClean="0"/>
              <a:t>Летучая мышь.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050" dirty="0" smtClean="0"/>
              <a:t>Волк.</a:t>
            </a:r>
          </a:p>
          <a:p>
            <a:pPr marL="514350" indent="-514350">
              <a:buNone/>
            </a:pPr>
            <a:r>
              <a:rPr lang="ru-RU" sz="1050" dirty="0" smtClean="0"/>
              <a:t>Загадки</a:t>
            </a:r>
            <a:r>
              <a:rPr lang="ru-RU" sz="1050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050" dirty="0" smtClean="0"/>
              <a:t>Осина.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050" dirty="0" smtClean="0"/>
              <a:t>Ландыш.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050" dirty="0" smtClean="0"/>
              <a:t>Колокольчик.</a:t>
            </a:r>
          </a:p>
          <a:p>
            <a:pPr marL="514350" indent="-514350">
              <a:buNone/>
            </a:pPr>
            <a:r>
              <a:rPr lang="ru-RU" sz="1050" dirty="0" smtClean="0"/>
              <a:t>Загадки: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050" dirty="0" smtClean="0"/>
              <a:t>Мох.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050" dirty="0" smtClean="0"/>
              <a:t>Медведь.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050" dirty="0" smtClean="0"/>
              <a:t>Бабочка.</a:t>
            </a:r>
          </a:p>
          <a:p>
            <a:pPr marL="514350" indent="-514350">
              <a:buNone/>
            </a:pPr>
            <a:r>
              <a:rPr lang="ru-RU" sz="1050" dirty="0" smtClean="0"/>
              <a:t>Закончите фразу: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050" dirty="0" smtClean="0"/>
              <a:t>Осёл.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050" dirty="0" smtClean="0"/>
              <a:t>Лев.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050" dirty="0" smtClean="0"/>
              <a:t>Мышь.</a:t>
            </a:r>
          </a:p>
          <a:p>
            <a:pPr marL="514350" indent="-514350">
              <a:buNone/>
            </a:pPr>
            <a:r>
              <a:rPr lang="ru-RU" sz="1050" dirty="0" smtClean="0"/>
              <a:t>Закончите фразу: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050" dirty="0" smtClean="0"/>
              <a:t>Змея.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050" dirty="0" smtClean="0"/>
              <a:t>Лиса.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050" dirty="0" smtClean="0"/>
              <a:t>Собака.</a:t>
            </a:r>
            <a:endParaRPr lang="ru-RU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2500329"/>
          </a:xfrm>
        </p:spPr>
        <p:txBody>
          <a:bodyPr/>
          <a:lstStyle/>
          <a:p>
            <a:r>
              <a:rPr lang="ru-RU" dirty="0" smtClean="0"/>
              <a:t>Список использованной литературы: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786058"/>
            <a:ext cx="6400800" cy="3571900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ru-RU" u="sng" dirty="0">
                <a:solidFill>
                  <a:srgbClr val="FF0000"/>
                </a:solidFill>
                <a:hlinkClick r:id="rId2"/>
              </a:rPr>
              <a:t>https://</a:t>
            </a:r>
            <a:r>
              <a:rPr lang="ru-RU" u="sng" dirty="0" smtClean="0">
                <a:solidFill>
                  <a:srgbClr val="FF0000"/>
                </a:solidFill>
                <a:hlinkClick r:id="rId2"/>
              </a:rPr>
              <a:t>infourok.ru/viktorina-po-ekologii-dlya-obuchayuschihsya-klassov-1617580.html</a:t>
            </a:r>
            <a:endParaRPr lang="ru-RU" u="sng" dirty="0" smtClean="0">
              <a:solidFill>
                <a:srgbClr val="FF0000"/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ru-RU" u="sng" dirty="0">
                <a:solidFill>
                  <a:srgbClr val="FF0000"/>
                </a:solidFill>
                <a:hlinkClick r:id="rId3"/>
              </a:rPr>
              <a:t>https://nsportal.ru/nachalnaya-shkola/raznoe/2013/06/23/ekologicheskaya-viktorina-znatoki-prirody</a:t>
            </a:r>
            <a:endParaRPr lang="ru-RU" dirty="0">
              <a:solidFill>
                <a:srgbClr val="FF0000"/>
              </a:solidFill>
            </a:endParaRPr>
          </a:p>
          <a:p>
            <a:pPr marL="514350" indent="-514350"/>
            <a:endParaRPr lang="ru-RU" dirty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14290"/>
            <a:ext cx="4572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Люблю природу русскую.</a:t>
            </a:r>
            <a:br>
              <a:rPr lang="ru-RU" sz="1600" dirty="0"/>
            </a:br>
            <a:r>
              <a:rPr lang="ru-RU" sz="1600" dirty="0"/>
              <a:t>Хочу сберечь от всех</a:t>
            </a:r>
            <a:br>
              <a:rPr lang="ru-RU" sz="1600" dirty="0"/>
            </a:br>
            <a:r>
              <a:rPr lang="ru-RU" sz="1600" dirty="0"/>
              <a:t>Её творенья чудные</a:t>
            </a:r>
            <a:br>
              <a:rPr lang="ru-RU" sz="1600" dirty="0"/>
            </a:br>
            <a:r>
              <a:rPr lang="ru-RU" sz="1600" dirty="0"/>
              <a:t>Дающие успех.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Друзья мои, товарищи,</a:t>
            </a:r>
            <a:br>
              <a:rPr lang="ru-RU" sz="1600" dirty="0"/>
            </a:br>
            <a:r>
              <a:rPr lang="ru-RU" sz="1600" dirty="0"/>
              <a:t>Хочу я вам сказать:</a:t>
            </a:r>
            <a:br>
              <a:rPr lang="ru-RU" sz="1600" dirty="0"/>
            </a:br>
            <a:r>
              <a:rPr lang="ru-RU" sz="1600" dirty="0"/>
              <a:t>«Давайте станем </a:t>
            </a:r>
            <a:r>
              <a:rPr lang="ru-RU" sz="1600" dirty="0" err="1"/>
              <a:t>дружненько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Природу защищать!»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Не будем больше мусорить</a:t>
            </a:r>
            <a:br>
              <a:rPr lang="ru-RU" sz="1600" dirty="0"/>
            </a:br>
            <a:r>
              <a:rPr lang="ru-RU" sz="1600" dirty="0"/>
              <a:t>Следить за ней всегда.</a:t>
            </a:r>
            <a:br>
              <a:rPr lang="ru-RU" sz="1600" dirty="0"/>
            </a:br>
            <a:r>
              <a:rPr lang="ru-RU" sz="1600" dirty="0"/>
              <a:t>И будет благодарна</a:t>
            </a:r>
            <a:br>
              <a:rPr lang="ru-RU" sz="1600" dirty="0"/>
            </a:br>
            <a:r>
              <a:rPr lang="ru-RU" sz="1600" dirty="0"/>
              <a:t>Нам матушка-земля!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И будем мы наказывать</a:t>
            </a:r>
            <a:br>
              <a:rPr lang="ru-RU" sz="1600" dirty="0"/>
            </a:br>
            <a:r>
              <a:rPr lang="ru-RU" sz="1600" dirty="0"/>
              <a:t>Вредителей таких..</a:t>
            </a:r>
            <a:br>
              <a:rPr lang="ru-RU" sz="1600" dirty="0"/>
            </a:br>
            <a:r>
              <a:rPr lang="ru-RU" sz="1600" dirty="0"/>
              <a:t>Природу защищать</a:t>
            </a:r>
            <a:br>
              <a:rPr lang="ru-RU" sz="1600" dirty="0"/>
            </a:br>
            <a:r>
              <a:rPr lang="ru-RU" sz="1600" dirty="0"/>
              <a:t>Учить мы будем их.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И будет она пышная</a:t>
            </a:r>
            <a:br>
              <a:rPr lang="ru-RU" sz="1600" dirty="0"/>
            </a:br>
            <a:r>
              <a:rPr lang="ru-RU" sz="1600" dirty="0"/>
              <a:t>Цвести, благоухать.</a:t>
            </a:r>
            <a:br>
              <a:rPr lang="ru-RU" sz="1600" dirty="0"/>
            </a:br>
            <a:r>
              <a:rPr lang="ru-RU" sz="1600" dirty="0"/>
              <a:t>Природа наша русская</a:t>
            </a:r>
            <a:br>
              <a:rPr lang="ru-RU" sz="1600" dirty="0"/>
            </a:br>
            <a:r>
              <a:rPr lang="ru-RU" sz="1600" dirty="0"/>
              <a:t>Век будет процветать.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642919"/>
            <a:ext cx="7772400" cy="1357322"/>
          </a:xfrm>
        </p:spPr>
        <p:txBody>
          <a:bodyPr/>
          <a:lstStyle/>
          <a:p>
            <a:r>
              <a:rPr lang="ru-RU" dirty="0" smtClean="0"/>
              <a:t>Тур №1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2214554"/>
            <a:ext cx="7500990" cy="342424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Какое дерево считается символом России?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 народе этот цветок называют «цветком солнца».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772400" cy="1500197"/>
          </a:xfrm>
        </p:spPr>
        <p:txBody>
          <a:bodyPr/>
          <a:lstStyle/>
          <a:p>
            <a:r>
              <a:rPr lang="ru-RU" dirty="0" smtClean="0"/>
              <a:t>Тур №2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714620"/>
            <a:ext cx="6400800" cy="2924180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ru-RU" dirty="0" smtClean="0"/>
              <a:t>Как называется наука о животных?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dirty="0" smtClean="0"/>
              <a:t>Какое животное во время бега выставляет вперёд задние лапы?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1714511"/>
          </a:xfrm>
        </p:spPr>
        <p:txBody>
          <a:bodyPr/>
          <a:lstStyle/>
          <a:p>
            <a:r>
              <a:rPr lang="ru-RU" dirty="0" smtClean="0"/>
              <a:t>Тур №3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643182"/>
            <a:ext cx="6400800" cy="2995618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ru-RU" sz="3600" dirty="0" smtClean="0"/>
              <a:t>Чем питается зимой жаба?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sz="3600" dirty="0" smtClean="0"/>
              <a:t>Что значит термин                      «тихая охота»?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772400" cy="928693"/>
          </a:xfrm>
        </p:spPr>
        <p:txBody>
          <a:bodyPr/>
          <a:lstStyle/>
          <a:p>
            <a:r>
              <a:rPr lang="ru-RU" dirty="0" smtClean="0"/>
              <a:t>Тур №4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428868"/>
            <a:ext cx="6400800" cy="2566990"/>
          </a:xfrm>
        </p:spPr>
        <p:txBody>
          <a:bodyPr>
            <a:no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ru-RU" sz="3600" dirty="0" smtClean="0"/>
              <a:t>Какая птица «коллекционирует» блестящие предметы?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sz="3600" dirty="0" smtClean="0"/>
              <a:t>Какую  траву узнают даже с закрытыми глазами?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3"/>
            <a:ext cx="7772400" cy="1071569"/>
          </a:xfrm>
        </p:spPr>
        <p:txBody>
          <a:bodyPr/>
          <a:lstStyle/>
          <a:p>
            <a:r>
              <a:rPr lang="ru-RU" dirty="0" smtClean="0"/>
              <a:t>Тур №5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071810"/>
            <a:ext cx="6400800" cy="2566990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ru-RU" sz="3600" dirty="0" smtClean="0"/>
              <a:t>Какое животное любит спать вниз головой?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sz="3600" dirty="0" smtClean="0"/>
              <a:t>Какое животное называют «санитаром» леса?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3"/>
            <a:ext cx="7772400" cy="1214445"/>
          </a:xfrm>
        </p:spPr>
        <p:txBody>
          <a:bodyPr/>
          <a:lstStyle/>
          <a:p>
            <a:r>
              <a:rPr lang="ru-RU" dirty="0" smtClean="0"/>
              <a:t>Загадки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500306"/>
            <a:ext cx="6400800" cy="4000528"/>
          </a:xfrm>
        </p:spPr>
        <p:txBody>
          <a:bodyPr>
            <a:no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ru-RU" sz="3600" dirty="0" smtClean="0"/>
              <a:t>Что за дерево стоит – ветра нет</a:t>
            </a:r>
            <a:r>
              <a:rPr lang="ru-RU" sz="3600" dirty="0" smtClean="0"/>
              <a:t>, а </a:t>
            </a:r>
            <a:r>
              <a:rPr lang="ru-RU" sz="3600" dirty="0" smtClean="0"/>
              <a:t>лист дрожит.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sz="3600" dirty="0" smtClean="0"/>
              <a:t>Беленькие горошки на зелёной ножке.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sz="3600" dirty="0" smtClean="0"/>
              <a:t>Синенький звонок висит</a:t>
            </a:r>
            <a:r>
              <a:rPr lang="ru-RU" sz="3600" dirty="0" smtClean="0"/>
              <a:t>, никогда </a:t>
            </a:r>
            <a:r>
              <a:rPr lang="ru-RU" sz="3600" dirty="0" smtClean="0"/>
              <a:t>он не звенит.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071569"/>
          </a:xfrm>
        </p:spPr>
        <p:txBody>
          <a:bodyPr/>
          <a:lstStyle/>
          <a:p>
            <a:r>
              <a:rPr lang="ru-RU" dirty="0" smtClean="0"/>
              <a:t>Загадки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785926"/>
            <a:ext cx="7272366" cy="4357718"/>
          </a:xfrm>
        </p:spPr>
        <p:txBody>
          <a:bodyPr>
            <a:no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ru-RU" sz="3600" dirty="0" smtClean="0"/>
              <a:t>Мягок ,а не пух ,зелен ,а не трава.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sz="3600" dirty="0" smtClean="0"/>
              <a:t>Зимой спит –</a:t>
            </a:r>
            <a:r>
              <a:rPr lang="ru-RU" sz="3600" dirty="0"/>
              <a:t> </a:t>
            </a:r>
            <a:r>
              <a:rPr lang="ru-RU" sz="3600" dirty="0" smtClean="0"/>
              <a:t>летом  улья ворошит.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sz="3600" dirty="0" smtClean="0"/>
              <a:t>Над цветком порхает ,пляшет </a:t>
            </a:r>
            <a:r>
              <a:rPr lang="ru-RU" sz="3600" dirty="0" smtClean="0"/>
              <a:t>Веерком </a:t>
            </a:r>
            <a:r>
              <a:rPr lang="ru-RU" sz="3600" dirty="0" smtClean="0"/>
              <a:t>узорным машет.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200</TotalTime>
  <Words>288</Words>
  <Application>Microsoft Office PowerPoint</Application>
  <PresentationFormat>Экран (4:3)</PresentationFormat>
  <Paragraphs>71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Экологическая  викторина по окружающему миру для 4 класса</vt:lpstr>
      <vt:lpstr>Слайд 2</vt:lpstr>
      <vt:lpstr>Тур №1</vt:lpstr>
      <vt:lpstr>Тур №2</vt:lpstr>
      <vt:lpstr>Тур №3</vt:lpstr>
      <vt:lpstr>Тур №4</vt:lpstr>
      <vt:lpstr>Тур №5</vt:lpstr>
      <vt:lpstr>Загадки</vt:lpstr>
      <vt:lpstr>Загадки</vt:lpstr>
      <vt:lpstr>Закончите фразу</vt:lpstr>
      <vt:lpstr>Закончите фразу</vt:lpstr>
      <vt:lpstr>Ответы:</vt:lpstr>
      <vt:lpstr>Список использованной литературы: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Экологическая  викторина по окружающему миру для 4 класса</dc:title>
  <dc:creator>user</dc:creator>
  <cp:lastModifiedBy>user</cp:lastModifiedBy>
  <cp:revision>21</cp:revision>
  <dcterms:created xsi:type="dcterms:W3CDTF">2019-03-10T15:57:10Z</dcterms:created>
  <dcterms:modified xsi:type="dcterms:W3CDTF">2019-03-10T19:26:41Z</dcterms:modified>
</cp:coreProperties>
</file>