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165926C-85CE-426C-A270-88FDAEA431BE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8914F40-4DFB-4C1D-AEFF-0A86D01916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Игры, которые лечат.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/>
          </a:bodyPr>
          <a:lstStyle/>
          <a:p>
            <a:pPr indent="11684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омогут: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11684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 Снять нервное напряжение, накопившееся в детях и взрослых, и зарядить их позитивом и жизнерадостностью!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11684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 Уменьшить страх неожиданного воздействия, нападения, наказания, темноты, замкнутого пространства, одиночества.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11684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 Наладить контакт между детьми и педагогами.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11684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 Развить ловкость и координацию движений.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25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chemeClr val="tx1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Буратино</a:t>
            </a:r>
            <a:endParaRPr lang="ru-RU" b="1" i="1" dirty="0" smtClean="0">
              <a:solidFill>
                <a:srgbClr val="000000"/>
              </a:solidFill>
              <a:highlight>
                <a:srgbClr val="FFFF00"/>
              </a:highligh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Педагог говорит текст и выполняет движения вместе с детьми: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«Представьте, что вы превратились в куклу Буратино. Встаньте прямо и замрите в позе куклы. Всё тело стало твёрдым, как у Буратино.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Напрягите плечи, руки, пальцы, представьте, что они деревянные.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Напрягите ноги и колени, пройдитесь так, словно тело стало деревянным.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Напрягите лицо и шею. Наморщите лоб, сожмите челюсти.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Times New Roman"/>
              </a:rPr>
              <a:t>А теперь из кукол превращаемся в людей, расслабляемся и размякаем»</a:t>
            </a:r>
            <a:endParaRPr lang="ru-RU" sz="2000" dirty="0">
              <a:latin typeface="Times New Roman"/>
              <a:ea typeface="Times New Roman"/>
            </a:endParaRPr>
          </a:p>
          <a:p>
            <a:pPr lvl="0" algn="ctr">
              <a:buClr>
                <a:srgbClr val="31B6FD"/>
              </a:buClr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«Минута шалости»</a:t>
            </a:r>
            <a:endParaRPr lang="ru-RU" sz="1800" dirty="0">
              <a:solidFill>
                <a:srgbClr val="073E87"/>
              </a:solidFill>
              <a:latin typeface="Times New Roman"/>
              <a:ea typeface="Times New Roman"/>
            </a:endParaRPr>
          </a:p>
          <a:p>
            <a:pPr lvl="0" algn="just">
              <a:buClr>
                <a:srgbClr val="31B6FD"/>
              </a:buClr>
            </a:pP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</a:rPr>
              <a:t>Цель: психологическая разгрузка</a:t>
            </a:r>
            <a:endParaRPr lang="ru-RU" sz="2300" dirty="0">
              <a:solidFill>
                <a:srgbClr val="073E87"/>
              </a:solidFill>
              <a:latin typeface="Times New Roman"/>
              <a:ea typeface="Times New Roman"/>
            </a:endParaRPr>
          </a:p>
          <a:p>
            <a:pPr lvl="0" algn="just">
              <a:buClr>
                <a:srgbClr val="31B6FD"/>
              </a:buClr>
            </a:pP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</a:rPr>
              <a:t>Ход: Ведущий по сигналу (удар в бубен, свисток, хлопок в ладоши) предлагает детям пошалить: каждый делает, что ему хочется — прыгает, бегает, кувыркается и т. п. Повторный сигнал ведущего через 1-3 минуты объявляет конец шалостям.</a:t>
            </a:r>
            <a:endParaRPr lang="ru-RU" sz="2300" dirty="0">
              <a:solidFill>
                <a:srgbClr val="073E87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Игры, направленные на расслабление, снятие напряжения.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1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spcAft>
                <a:spcPts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Ругаемся овощами, фруктами и ягодами!»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Цель: снятие общей агрессии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Игроки ругают друг друга с сердитым выражением лица и с сердитыми интонациями: «Ты - капуста». В ответ: «А ты - редиска» или «А ты - слива» и т. д. Игра останавливает, если слышны какие-нибудь обидные слова или возникает физическая агрессия. Затем участники называют друг друга цветами с соответствующей интонацией: «Ты - колокольчик!», «А ты - розочка!».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 fontScale="90000"/>
          </a:bodyPr>
          <a:lstStyle/>
          <a:p>
            <a:pPr indent="116840"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Игры, способствующие коррекцию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упрямства, негативизма и агрессии!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5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76200" marR="76200" indent="0" algn="ctr" fontAlgn="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От правильного дыхания во многом зависят здоровье человека, его физическая и умственная деятельность.</a:t>
            </a:r>
            <a:endParaRPr lang="ru-RU" sz="2000" dirty="0">
              <a:latin typeface="Times New Roman"/>
              <a:ea typeface="Times New Roman"/>
            </a:endParaRPr>
          </a:p>
          <a:p>
            <a:pPr marL="76200" marR="76200" indent="254000" algn="ctr" fontAlgn="t"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      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«Поиграем с носиком»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Погладить нос (боковые части носа) от кончика к переносице- вдох 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 выдохе постучать по крыльям носа указательными пальцами(4-5р).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Сделать по 5р.вдохов-выдохов через правую, затем левую ноздрю,   поочередно закрывая их указательным пальцем.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Сделать вдох носом .На выходе протяжно тянуть звук м-м-м, одновременно постукивая пальцами по крыльям носа.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ea typeface="Times New Roman"/>
              </a:rPr>
              <a:t>Игры, для укрепления дыхательной системы.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7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 fontScale="85000" lnSpcReduction="10000"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«Смелые мыши» (с 2 лет)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Выбирается кот и мыши. Кот спит в домике, мышь бегает и пищит. Кот просыпается и догоняет мышь. Мышь может спрятаться в домике. Затем они меняются ролями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«Привидение» (с 3 лет)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На ведущего надевается простыня, он становится привидением, бегает за остальными игроками и пугает их громкими криками: «У - у - у...» Тот, кого он поймал, становится ведущим.</a:t>
            </a:r>
            <a:endParaRPr lang="ru-RU" sz="1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«Жмурки» (для детей с 4 лет)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Старинная, проверенная веками игра. Водящему завязывают глаза, остальные игроки бегают по комнате, издавая веселые звуки: «ку-ку», «ля-ля», «а вот и я!» Схватив попавшегося, водящий угадывает, кто это, и только после снимает повязку.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Предостережение: Следите, чтобы ребенок долго не «жмурился» в поисках игроков, как только почувствуете, что они затянулись, поддайтесь с радостью.</a:t>
            </a:r>
            <a:endParaRPr lang="ru-RU" sz="1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Игры, направленные на коррекцию страхов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240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680520"/>
          </a:xfrm>
        </p:spPr>
        <p:txBody>
          <a:bodyPr>
            <a:normAutofit fontScale="77500" lnSpcReduction="20000"/>
          </a:bodyPr>
          <a:lstStyle/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 Поймай мячик ногами» Дети сидят на полу и подбрасывают ногами мячик, не трогая его руками.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«Катай мячик» Ребенок сидит на стуле. Ставит ступню на мячик и начинает катать его от носка к пятке и обратно то левой, то правой ногой.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«Вяжи ногами» Дети садятся на пол, сгибают ноги в коленях и раздвигают их в стороны, ступни держат вместе .Пальцами ног берут спицы или карандаши .На один предмет набрасывают колечко с другого предмета, как петлю при вязании.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marR="66675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«Скатай платок» Дети сидят на стульях и расстилают перед собой платок. Одну ногу выдвигают вперед, пальцы которой распрямляют и ухватывают ими платок, сгребая часть его под ступню. Сначала это упражнение выполняется одной ногой, а потом – двумя одновременно.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« С пятки на пальцы» Дети стоят на двух или одной ноге, крепко держась рукой за опору. Затем поднимаются на пальцы и опускаются на пятки.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0000"/>
                </a:solidFill>
                <a:ea typeface="Times New Roman"/>
              </a:rPr>
              <a:t> Игры, для профилактики плоскостопия.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6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708920"/>
            <a:ext cx="4601633" cy="306775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 Помните, самое главное</a:t>
            </a:r>
            <a:r>
              <a:rPr lang="ru-RU" dirty="0">
                <a:latin typeface="Times New Roman"/>
                <a:ea typeface="Times New Roman"/>
              </a:rPr>
              <a:t> - это не  во что играть, а то, как играть.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0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</TotalTime>
  <Words>305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Игры, которые лечат. </vt:lpstr>
      <vt:lpstr>Игры, направленные на расслабление, снятие напряжения. </vt:lpstr>
      <vt:lpstr>Игры, способствующие коррекцию упрямства, негативизма и агрессии! </vt:lpstr>
      <vt:lpstr>Игры, для укрепления дыхательной системы.</vt:lpstr>
      <vt:lpstr>  Игры, направленные на коррекцию страхов</vt:lpstr>
      <vt:lpstr> Игры, для профилактики плоскостопия.</vt:lpstr>
      <vt:lpstr> Помните, самое главное - это не  во что играть, а то, как играть.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Игры, которые лечат.</dc:title>
  <dc:creator>Елена</dc:creator>
  <cp:lastModifiedBy>Елена</cp:lastModifiedBy>
  <cp:revision>4</cp:revision>
  <dcterms:created xsi:type="dcterms:W3CDTF">2016-12-12T08:15:20Z</dcterms:created>
  <dcterms:modified xsi:type="dcterms:W3CDTF">2016-12-12T08:53:11Z</dcterms:modified>
</cp:coreProperties>
</file>