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9" r:id="rId3"/>
    <p:sldId id="270" r:id="rId4"/>
    <p:sldId id="267" r:id="rId5"/>
    <p:sldId id="268" r:id="rId6"/>
    <p:sldId id="266" r:id="rId7"/>
    <p:sldId id="265" r:id="rId8"/>
    <p:sldId id="262" r:id="rId9"/>
    <p:sldId id="263" r:id="rId10"/>
    <p:sldId id="258" r:id="rId11"/>
    <p:sldId id="260" r:id="rId12"/>
    <p:sldId id="276" r:id="rId13"/>
    <p:sldId id="275" r:id="rId14"/>
    <p:sldId id="274" r:id="rId15"/>
    <p:sldId id="273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2" autoAdjust="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21AE8-7F71-4E71-AA94-A73DA7F9890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C47C6-9A2F-42A2-BAAF-5A6BC8040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C47C6-9A2F-42A2-BAAF-5A6BC80402A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AFC9F4-9C14-4852-89B8-E8740FD4B93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1D9DF0-5234-4EEB-877E-308F833FF9F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929618" cy="200026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Пошаговое изготовление</a:t>
            </a:r>
            <a:br>
              <a:rPr lang="ru-RU" sz="4800" dirty="0" smtClean="0">
                <a:solidFill>
                  <a:srgbClr val="FFFF00"/>
                </a:solidFill>
              </a:rPr>
            </a:br>
            <a:r>
              <a:rPr lang="ru-RU" sz="4800" dirty="0" smtClean="0">
                <a:solidFill>
                  <a:srgbClr val="FFFF00"/>
                </a:solidFill>
              </a:rPr>
              <a:t> куклы-оберега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5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57126" y="6000769"/>
            <a:ext cx="8786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714348" y="3357562"/>
            <a:ext cx="7429552" cy="1643074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МОСКОВКА</a:t>
            </a:r>
            <a:endParaRPr lang="ru-RU" sz="3600" kern="10" spc="0" dirty="0">
              <a:ln w="19050">
                <a:solidFill>
                  <a:srgbClr val="C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14291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endParaRPr lang="ru-RU" b="1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643314"/>
            <a:ext cx="3929090" cy="3214686"/>
          </a:xfrm>
        </p:spPr>
        <p:txBody>
          <a:bodyPr/>
          <a:lstStyle/>
          <a:p>
            <a:pPr algn="ctr"/>
            <a:r>
              <a:rPr lang="ru-RU" dirty="0" smtClean="0"/>
              <a:t>Завязываем на голове куклы </a:t>
            </a:r>
            <a:r>
              <a:rPr lang="ru-RU" dirty="0" err="1" smtClean="0"/>
              <a:t>повойю</a:t>
            </a:r>
            <a:r>
              <a:rPr lang="ru-RU" dirty="0" smtClean="0"/>
              <a:t> из двух отрезков тесьмы и  повязываем кукле платок, обернув его вокруг шеи и завязав сзади.</a:t>
            </a:r>
            <a:endParaRPr lang="ru-RU" dirty="0"/>
          </a:p>
        </p:txBody>
      </p:sp>
      <p:pic>
        <p:nvPicPr>
          <p:cNvPr id="7170" name="Picture 2" descr="C:\Documents and Settings\Admin\Рабочий стол\Поэтапное изготовление МОСКОВКА\DSC065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3786214" cy="2839661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Поэтапное изготовление МОСКОВКА\DSC065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29124" y="428604"/>
            <a:ext cx="4482734" cy="59769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643998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Делаем деток оберегу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786322"/>
            <a:ext cx="8358246" cy="207167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Основа </a:t>
            </a:r>
            <a:r>
              <a:rPr lang="ru-RU" dirty="0" err="1" smtClean="0"/>
              <a:t>куклы-пеленашки</a:t>
            </a:r>
            <a:r>
              <a:rPr lang="ru-RU" dirty="0" smtClean="0"/>
              <a:t> : скрутка из ткани. Высота столбика примерно 9 или 10 см. Повязываем платок на головку малышу, затем заворачиваем в пелёнку и сверху фиксируем всё для крепости ниткой.</a:t>
            </a:r>
            <a:endParaRPr lang="ru-RU" dirty="0"/>
          </a:p>
        </p:txBody>
      </p:sp>
      <p:pic>
        <p:nvPicPr>
          <p:cNvPr id="8194" name="Picture 2" descr="C:\Documents and Settings\Admin\Рабочий стол\Поэтапное изготовление МОСКОВКА\DSC065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2595580" cy="1946685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Рабочий стол\Поэтапное изготовление МОСКОВКА\DSC065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43570" y="1142984"/>
            <a:ext cx="2952771" cy="2214578"/>
          </a:xfrm>
          <a:prstGeom prst="rect">
            <a:avLst/>
          </a:prstGeom>
          <a:noFill/>
        </p:spPr>
      </p:pic>
      <p:pic>
        <p:nvPicPr>
          <p:cNvPr id="8196" name="Picture 4" descr="C:\Documents and Settings\Admin\Рабочий стол\Поэтапное изготовление МОСКОВКА\DSC065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14612" y="2214554"/>
            <a:ext cx="3238522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429264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Необходимо сделать 6 деток. </a:t>
            </a:r>
            <a:endParaRPr lang="ru-RU" sz="3600" dirty="0"/>
          </a:p>
        </p:txBody>
      </p:sp>
      <p:pic>
        <p:nvPicPr>
          <p:cNvPr id="9218" name="Picture 2" descr="C:\Documents and Settings\Admin\Рабочий стол\Поэтапное изготовление МОСКОВКА\DSC065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42977" y="357165"/>
            <a:ext cx="6429419" cy="4822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785794"/>
            <a:ext cx="3429024" cy="5500726"/>
          </a:xfrm>
        </p:spPr>
        <p:txBody>
          <a:bodyPr/>
          <a:lstStyle/>
          <a:p>
            <a:pPr algn="ctr"/>
            <a:r>
              <a:rPr lang="ru-RU" sz="2800" dirty="0" smtClean="0"/>
              <a:t>Готовых деток крепим  ниткой красного цвета к кукле. Теперь вся семья в сборе: скрутка – папа, женская одежда – мама и шестеро деток. Получилась семья – неделимое целое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0242" name="Picture 2" descr="C:\Documents and Settings\Admin\Рабочий стол\Поэтапное изготовление МОСКОВКА\DSC065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48" y="285728"/>
            <a:ext cx="4661312" cy="6215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857232"/>
            <a:ext cx="3643338" cy="557216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Поставьте е куклу на видное место! </a:t>
            </a:r>
          </a:p>
          <a:p>
            <a:pPr algn="ctr"/>
            <a:r>
              <a:rPr lang="ru-RU" sz="3600" dirty="0" smtClean="0"/>
              <a:t>Кукла должна стоять там, где она всегда будет привлекать внимание семьи. </a:t>
            </a:r>
          </a:p>
          <a:p>
            <a:pPr algn="ctr"/>
            <a:r>
              <a:rPr lang="ru-RU" sz="3600" dirty="0" smtClean="0"/>
              <a:t>Будьте счастливы!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1266" name="Picture 2" descr="C:\Documents and Settings\Admin\Рабочий стол\Поэтапное изготовление МОСКОВКА\DSC065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844" y="357166"/>
            <a:ext cx="4572032" cy="60960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428604"/>
            <a:ext cx="4286280" cy="6215106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8 сентября - славянский праздник, посвященный семейному благополучию. 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В этот день хорошо работать на благополучие. Но не просто на благополучие себя, а своей семьи. Работать на достаток, на мир и лад в семье.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Именно в этот день принято изготавливать </a:t>
            </a:r>
            <a:r>
              <a:rPr lang="ru-RU" sz="2800" b="1" dirty="0" err="1" smtClean="0">
                <a:solidFill>
                  <a:srgbClr val="FFFF00"/>
                </a:solidFill>
              </a:rPr>
              <a:t>обережную</a:t>
            </a:r>
            <a:r>
              <a:rPr lang="ru-RU" sz="2800" b="1" dirty="0" smtClean="0">
                <a:solidFill>
                  <a:srgbClr val="FFFF00"/>
                </a:solidFill>
              </a:rPr>
              <a:t> куколку Плодородие.</a:t>
            </a:r>
          </a:p>
          <a:p>
            <a:pPr algn="ctr"/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C:\Documents and Settings\Admin\Рабочий стол\Поэтапное изготовление МОСКОВКА\DSC065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714356"/>
            <a:ext cx="4107685" cy="54769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842968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Оберег </a:t>
            </a:r>
            <a:r>
              <a:rPr lang="ru-RU" sz="4000" b="1" dirty="0" err="1" smtClean="0">
                <a:solidFill>
                  <a:srgbClr val="FFFF00"/>
                </a:solidFill>
              </a:rPr>
              <a:t>Московка</a:t>
            </a:r>
            <a:r>
              <a:rPr lang="ru-RU" sz="4000" b="1" dirty="0" smtClean="0">
                <a:solidFill>
                  <a:srgbClr val="FFFF00"/>
                </a:solidFill>
              </a:rPr>
              <a:t> готов!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endParaRPr lang="ru-RU" sz="4000" b="1" dirty="0" smtClean="0">
              <a:solidFill>
                <a:srgbClr val="FFFF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Тепла и уюта</a:t>
            </a:r>
          </a:p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 вашему дому!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572140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2"/>
            <a:ext cx="885828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Требование к изготовлению куклы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000108"/>
            <a:ext cx="8429684" cy="557216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b="1" dirty="0" smtClean="0">
                <a:solidFill>
                  <a:srgbClr val="66FF33"/>
                </a:solidFill>
              </a:rPr>
              <a:t>Чтобы куклы можно было характеризовать как обереги, они должны быть созданы в соответствии со следующими требованиями: </a:t>
            </a:r>
          </a:p>
          <a:p>
            <a:pPr algn="l"/>
            <a:endParaRPr lang="ru-RU" dirty="0" smtClean="0"/>
          </a:p>
          <a:p>
            <a:pPr marL="457200" lvl="0" indent="-457200" algn="l">
              <a:buFont typeface="Wingdings" pitchFamily="2" charset="2"/>
              <a:buChar char="§"/>
            </a:pPr>
            <a:r>
              <a:rPr lang="ru-RU" sz="2800" b="1" dirty="0" smtClean="0"/>
              <a:t>Мастерица в момент создания должна быть в хорошем настроении. </a:t>
            </a:r>
          </a:p>
          <a:p>
            <a:pPr algn="l"/>
            <a:r>
              <a:rPr lang="ru-RU" sz="2800" b="1" dirty="0" smtClean="0"/>
              <a:t>Поделка переймет все ощущения женщины в момент изготовления, поэтому перед всем процессом нужно настроиться на хороший лад и браться за дело, не держа в себе обиды и сомнения.</a:t>
            </a:r>
          </a:p>
          <a:p>
            <a:pPr lvl="0" algn="l">
              <a:buFont typeface="Wingdings" pitchFamily="2" charset="2"/>
              <a:buChar char="§"/>
            </a:pPr>
            <a:r>
              <a:rPr lang="ru-RU" sz="2800" b="1" dirty="0" smtClean="0"/>
              <a:t>      При изготовлении поделки не должны использоваться иглы, ножницы и другие колющие и режущие предметы. Считается, что режа или прокалывая ткань, кукла теряет свою магическую силу. Не рекомендуется даже пришивать пуговицы или волосы. </a:t>
            </a:r>
          </a:p>
          <a:p>
            <a:pPr lvl="0" algn="l">
              <a:buFont typeface="Wingdings" pitchFamily="2" charset="2"/>
              <a:buChar char="§"/>
            </a:pPr>
            <a:r>
              <a:rPr lang="ru-RU" sz="2800" b="1" dirty="0" smtClean="0"/>
              <a:t>       Количество узелков должно быть четным и на каждый отдельный узелок нужно сказать хорошее слово-пожелание: например, любовь, благополучие, счастье. </a:t>
            </a:r>
          </a:p>
          <a:p>
            <a:pPr lvl="0" algn="l">
              <a:buFont typeface="Wingdings" pitchFamily="2" charset="2"/>
              <a:buChar char="§"/>
            </a:pPr>
            <a:r>
              <a:rPr lang="ru-RU" sz="2800" b="1" dirty="0" smtClean="0"/>
              <a:t>       Куклы, которые используются как обереги, должны быть безликими. Ни в коем случае нельзя делать поделке лицо. </a:t>
            </a:r>
          </a:p>
          <a:p>
            <a:pPr lvl="0" algn="l">
              <a:buFont typeface="Wingdings" pitchFamily="2" charset="2"/>
              <a:buChar char="§"/>
            </a:pPr>
            <a:r>
              <a:rPr lang="ru-RU" sz="2800" b="1" dirty="0" smtClean="0"/>
              <a:t>     И игрушка должна вам нравится и вам должно быть приятно держать ее в руках. </a:t>
            </a:r>
          </a:p>
          <a:p>
            <a:pPr lvl="0" algn="l">
              <a:buFont typeface="Wingdings" pitchFamily="2" charset="2"/>
              <a:buChar char="§"/>
            </a:pPr>
            <a:endParaRPr lang="ru-RU" sz="2800" b="1" dirty="0" smtClean="0"/>
          </a:p>
          <a:p>
            <a:pPr algn="ctr"/>
            <a:r>
              <a:rPr lang="ru-RU" sz="2800" b="1" dirty="0" smtClean="0">
                <a:solidFill>
                  <a:srgbClr val="66FF33"/>
                </a:solidFill>
              </a:rPr>
              <a:t>Следуя этим несложным правилам, можно создать эффективный и действенный оберег, который будет оберегать своего обладателя от различных бед на протяжении длительного периода времени.</a:t>
            </a:r>
          </a:p>
          <a:p>
            <a:pPr lvl="0" algn="ctr"/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501122" cy="78581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Значение оберега «</a:t>
            </a:r>
            <a:r>
              <a:rPr lang="ru-RU" sz="4800" dirty="0" err="1" smtClean="0">
                <a:solidFill>
                  <a:srgbClr val="FFFF00"/>
                </a:solidFill>
              </a:rPr>
              <a:t>Московка</a:t>
            </a:r>
            <a:r>
              <a:rPr lang="ru-RU" sz="4800" dirty="0" smtClean="0">
                <a:solidFill>
                  <a:srgbClr val="FFFF00"/>
                </a:solidFill>
              </a:rPr>
              <a:t>»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071546"/>
            <a:ext cx="8143932" cy="5643602"/>
          </a:xfrm>
        </p:spPr>
        <p:txBody>
          <a:bodyPr>
            <a:noAutofit/>
          </a:bodyPr>
          <a:lstStyle/>
          <a:p>
            <a:pPr algn="ctr" fontAlgn="base"/>
            <a:r>
              <a:rPr lang="ru-RU" sz="2400" b="1" dirty="0" smtClean="0"/>
              <a:t>Эта кукла имеет несколько названий.</a:t>
            </a:r>
          </a:p>
          <a:p>
            <a:pPr algn="ctr" fontAlgn="base"/>
            <a:r>
              <a:rPr lang="ru-RU" sz="2400" b="1" dirty="0" err="1" smtClean="0"/>
              <a:t>Обережная</a:t>
            </a:r>
            <a:r>
              <a:rPr lang="ru-RU" sz="2400" b="1" dirty="0" smtClean="0"/>
              <a:t> куколка </a:t>
            </a:r>
            <a:r>
              <a:rPr lang="ru-RU" sz="2400" b="1" dirty="0" smtClean="0">
                <a:solidFill>
                  <a:srgbClr val="FFFF00"/>
                </a:solidFill>
              </a:rPr>
              <a:t>Плодородие (</a:t>
            </a:r>
            <a:r>
              <a:rPr lang="ru-RU" sz="2400" b="1" dirty="0" err="1" smtClean="0">
                <a:solidFill>
                  <a:srgbClr val="FFFF00"/>
                </a:solidFill>
              </a:rPr>
              <a:t>СемьЯ</a:t>
            </a:r>
            <a:r>
              <a:rPr lang="ru-RU" sz="2400" b="1" dirty="0" smtClean="0">
                <a:solidFill>
                  <a:srgbClr val="FFFF00"/>
                </a:solidFill>
              </a:rPr>
              <a:t> или </a:t>
            </a:r>
            <a:r>
              <a:rPr lang="ru-RU" sz="2400" b="1" dirty="0" err="1" smtClean="0">
                <a:solidFill>
                  <a:srgbClr val="FFFF00"/>
                </a:solidFill>
              </a:rPr>
              <a:t>Московка</a:t>
            </a:r>
            <a:r>
              <a:rPr lang="ru-RU" sz="2400" b="1" dirty="0" smtClean="0">
                <a:solidFill>
                  <a:srgbClr val="FFFF00"/>
                </a:solidFill>
              </a:rPr>
              <a:t>) </a:t>
            </a:r>
            <a:r>
              <a:rPr lang="ru-RU" sz="2400" b="1" dirty="0" smtClean="0"/>
              <a:t>для тех, кто род свой хочет приумножить. Оберег Плодородие - символ благополучного материнства, единения мужского и женского начала и продолжения человеческого рода.</a:t>
            </a:r>
          </a:p>
          <a:p>
            <a:pPr algn="ctr" fontAlgn="base"/>
            <a:endParaRPr lang="ru-RU" sz="2400" b="1" dirty="0" smtClean="0"/>
          </a:p>
          <a:p>
            <a:pPr algn="ctr"/>
            <a:r>
              <a:rPr lang="ru-RU" sz="2000" b="1" dirty="0" smtClean="0"/>
              <a:t>Состоит она из большой куклы, в которой основа - мужское начало (папа), оно облачено сверху в женскую одежду (мама), то есть получается папа и мама - это одно целое и неделимое и 6 малышей. Вот и получается - семь я. Это оберег для всей семьи.</a:t>
            </a:r>
          </a:p>
          <a:p>
            <a:pPr algn="ctr"/>
            <a:r>
              <a:rPr lang="ru-RU" sz="2000" b="1" dirty="0" smtClean="0"/>
              <a:t>В основе такой куклы должен быть «столбик». Сделать такой «столбик можно из чего угодно: из бересты, круглого чурбачка, палочки, обмотанной тряпочкой. Можно и просто из плотной льняной ткани, скатанной в плотный валик. В ее основе - «столбик».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715436" cy="78581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Пошаговое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FF00"/>
                </a:solidFill>
              </a:rPr>
              <a:t>изготовление куклы-оберега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572008"/>
            <a:ext cx="8643998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Основой куклы является деревянная палочка , длиной 23 сантиметра. Которую мы обматываем тканью белого цвета. Получается  «скрутка».</a:t>
            </a:r>
          </a:p>
          <a:p>
            <a:pPr algn="ctr"/>
            <a:r>
              <a:rPr lang="ru-RU" dirty="0" smtClean="0"/>
              <a:t>Закрутка, скрутка, </a:t>
            </a:r>
            <a:r>
              <a:rPr lang="ru-RU" dirty="0" err="1" smtClean="0"/>
              <a:t>мотанка</a:t>
            </a:r>
            <a:r>
              <a:rPr lang="ru-RU" dirty="0" smtClean="0"/>
              <a:t>. Завивание – ритуальное действие, имеющее защитные продуцирующие функции, оно соотносятся с зарождением, ростом, преумножением. Витье и кручение являются еще и символами брака. Термины «</a:t>
            </a:r>
            <a:r>
              <a:rPr lang="ru-RU" dirty="0" err="1" smtClean="0"/>
              <a:t>окручаться</a:t>
            </a:r>
            <a:r>
              <a:rPr lang="ru-RU" dirty="0" smtClean="0"/>
              <a:t>», «вертаться», «</a:t>
            </a:r>
            <a:r>
              <a:rPr lang="ru-RU" dirty="0" err="1" smtClean="0"/>
              <a:t>кручёнка</a:t>
            </a:r>
            <a:r>
              <a:rPr lang="ru-RU" dirty="0" smtClean="0"/>
              <a:t>» означают любовную связь.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Documents and Settings\Admin\Рабочий стол\Поэтапное изготовление МОСКОВКА\DSC065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472" y="1142984"/>
            <a:ext cx="4286280" cy="321471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оэтапное изготовление МОСКОВКА\DSC065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86380" y="1071546"/>
            <a:ext cx="3171756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28604"/>
            <a:ext cx="4786346" cy="5786478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Для того, чтобы сделать голову, берём квадратный лоскут ткани белого цвета  со стороной 28сантиметров. Кладём в середину  ткани кусочек  </a:t>
            </a:r>
            <a:r>
              <a:rPr lang="ru-RU" dirty="0" err="1" smtClean="0"/>
              <a:t>синтепона</a:t>
            </a:r>
            <a:r>
              <a:rPr lang="ru-RU" dirty="0" smtClean="0"/>
              <a:t>, одеваем    сверху на скрутку и перетягиваем ниткой, формируя голову куклы.</a:t>
            </a:r>
          </a:p>
          <a:p>
            <a:pPr algn="ctr"/>
            <a:r>
              <a:rPr lang="ru-RU" dirty="0" smtClean="0"/>
              <a:t>Традиционная тряпичная кукла безлика. Лицо, как правило, не обозначалось, оставалось белым. Кукла без лица считалась предметом неодушевленным, недоступным для вселения в него злых, недобрых сил.</a:t>
            </a:r>
            <a:endParaRPr lang="ru-RU" dirty="0"/>
          </a:p>
        </p:txBody>
      </p:sp>
      <p:pic>
        <p:nvPicPr>
          <p:cNvPr id="2050" name="Picture 2" descr="C:\Documents and Settings\Admin\Рабочий стол\Поэтапное изготовление МОСКОВКА\DSC065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3048021" cy="2286016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Поэтапное изготовление МОСКОВКА\DSC065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2714620"/>
            <a:ext cx="2928958" cy="39052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1357298"/>
            <a:ext cx="3316030" cy="4714908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Затем берём  цветной лоскут ткани размер 30 на 30 сантиметров, вырезаем в середине круглое отверстие диаметром 5сантиметров и одеваем через голову на куклу. Затем собираем  ткань вокруг шеи швом «вперёд иголку»</a:t>
            </a:r>
            <a:endParaRPr lang="ru-RU" dirty="0"/>
          </a:p>
        </p:txBody>
      </p:sp>
      <p:pic>
        <p:nvPicPr>
          <p:cNvPr id="3074" name="Picture 2" descr="C:\Documents and Settings\Admin\Рабочий стол\Поэтапное изготовление МОСКОВКА\DSC065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714356"/>
            <a:ext cx="4214842" cy="5619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214818"/>
            <a:ext cx="5643602" cy="264318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/>
              <a:t>Кисти рук делаем из белой ткани размером 5 на 5 сантиметров, свернув её пополам, затем ещё раз пополам и по диагонали. Получившуюся заготовку вставляем широкой стороной в рукав кофты и перевязываем нитью, получается пышный рукав и кисть руки. Затем стягиваем рубаху по линии пояса.</a:t>
            </a:r>
            <a:endParaRPr lang="ru-RU" dirty="0"/>
          </a:p>
        </p:txBody>
      </p:sp>
      <p:pic>
        <p:nvPicPr>
          <p:cNvPr id="4098" name="Picture 2" descr="C:\Documents and Settings\Admin\Рабочий стол\Поэтапное изготовление МОСКОВКА\DSC065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3252689" cy="2439517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Поэтапное изготовление МОСКОВКА\DSC065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00364" y="1714488"/>
            <a:ext cx="3276502" cy="2457376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Поэтапное изготовление МОСКОВКА\DSC065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43636" y="2857512"/>
            <a:ext cx="2786068" cy="3714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000504"/>
            <a:ext cx="4071966" cy="257176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Размер </a:t>
            </a:r>
            <a:r>
              <a:rPr lang="ru-RU" dirty="0" err="1" smtClean="0"/>
              <a:t>подъюбника</a:t>
            </a:r>
            <a:r>
              <a:rPr lang="ru-RU" dirty="0" smtClean="0"/>
              <a:t> 18 на 60 см. Сшиваем ткань  короткой стороной друг с другом, затем собираем юбку  швом «вперёд иголку» и затягиваем её на талии куклы</a:t>
            </a:r>
            <a:endParaRPr lang="ru-RU" dirty="0"/>
          </a:p>
        </p:txBody>
      </p:sp>
      <p:pic>
        <p:nvPicPr>
          <p:cNvPr id="5122" name="Picture 2" descr="C:\Documents and Settings\Admin\Рабочий стол\Поэтапное изготовление МОСКОВКА\DSC065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4800512" cy="3600384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Поэтапное изготовление МОСКОВКА\DSC065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500042"/>
            <a:ext cx="4554173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71480"/>
            <a:ext cx="3786214" cy="5929354"/>
          </a:xfrm>
        </p:spPr>
        <p:txBody>
          <a:bodyPr/>
          <a:lstStyle/>
          <a:p>
            <a:pPr algn="ctr"/>
            <a:r>
              <a:rPr lang="ru-RU" dirty="0" smtClean="0"/>
              <a:t>Для юбки выбираем ткань подходящей расцветки, вырезаем полоску ткани 17 на 65 сантиметров, украшаем её тесьмой или кружевом по своему усмотрению и сшиваем ткань, образуя «трубу».  Затем набираем один край на нитку , одеваем сверху </a:t>
            </a:r>
            <a:r>
              <a:rPr lang="ru-RU" dirty="0" err="1" smtClean="0"/>
              <a:t>подъюбника</a:t>
            </a:r>
            <a:r>
              <a:rPr lang="ru-RU" dirty="0" smtClean="0"/>
              <a:t> и затягиваем на талии куклы.</a:t>
            </a:r>
            <a:endParaRPr lang="ru-RU" dirty="0"/>
          </a:p>
        </p:txBody>
      </p:sp>
      <p:pic>
        <p:nvPicPr>
          <p:cNvPr id="6146" name="Picture 2" descr="C:\Documents and Settings\Admin\Рабочий стол\Поэтапное изготовление МОСКОВКА\DSC065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428604"/>
            <a:ext cx="4500595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370</TotalTime>
  <Words>724</Words>
  <Application>Microsoft Office PowerPoint</Application>
  <PresentationFormat>Экран (4:3)</PresentationFormat>
  <Paragraphs>48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Пошаговое изготовление  куклы-оберега</vt:lpstr>
      <vt:lpstr>Требование к изготовлению куклы</vt:lpstr>
      <vt:lpstr>Значение оберега «Московка»</vt:lpstr>
      <vt:lpstr>Пошаговое изготовление куклы-оберега</vt:lpstr>
      <vt:lpstr>Слайд 5</vt:lpstr>
      <vt:lpstr>Слайд 6</vt:lpstr>
      <vt:lpstr>Слайд 7</vt:lpstr>
      <vt:lpstr>Слайд 8</vt:lpstr>
      <vt:lpstr>Слайд 9</vt:lpstr>
      <vt:lpstr>Слайд 10</vt:lpstr>
      <vt:lpstr>Делаем деток оберегу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37</cp:revision>
  <dcterms:created xsi:type="dcterms:W3CDTF">2017-04-03T09:38:15Z</dcterms:created>
  <dcterms:modified xsi:type="dcterms:W3CDTF">2019-03-11T14:52:36Z</dcterms:modified>
</cp:coreProperties>
</file>