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8" r:id="rId19"/>
    <p:sldId id="280" r:id="rId20"/>
    <p:sldId id="274" r:id="rId21"/>
    <p:sldId id="275" r:id="rId22"/>
    <p:sldId id="276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44000">
              <a:schemeClr val="bg2">
                <a:lumMod val="25000"/>
              </a:schemeClr>
            </a:gs>
            <a:gs pos="59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3/11/2019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артинки по запросу изображения плане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4" y="5052545"/>
            <a:ext cx="6312915" cy="1305413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МКДОУ «Детский сад «Сказка» </a:t>
            </a:r>
          </a:p>
          <a:p>
            <a:pPr algn="ctr"/>
            <a:r>
              <a:rPr lang="ru-RU" b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город Щигры 2018 г.</a:t>
            </a:r>
            <a:endParaRPr lang="ru-RU" b="1" dirty="0">
              <a:ln w="3175"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214422"/>
            <a:ext cx="7175351" cy="1714511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>
              <a:buNone/>
            </a:pPr>
            <a:r>
              <a:rPr lang="ru-RU" dirty="0" smtClean="0">
                <a:ln w="28575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проект</a:t>
            </a:r>
            <a:r>
              <a:rPr lang="ru-RU" dirty="0" smtClean="0">
                <a:ln w="28575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dirty="0" smtClean="0">
                <a:ln w="28575">
                  <a:solidFill>
                    <a:schemeClr val="tx1"/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r>
              <a:rPr lang="ru-RU" sz="11000" dirty="0" smtClean="0">
                <a:ln w="28575">
                  <a:solidFill>
                    <a:schemeClr val="bg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космос</a:t>
            </a:r>
            <a:br>
              <a:rPr lang="ru-RU" sz="11000" dirty="0" smtClean="0">
                <a:ln w="28575">
                  <a:solidFill>
                    <a:schemeClr val="bg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01600">
                    <a:schemeClr val="bg2">
                      <a:lumMod val="25000"/>
                      <a:alpha val="60000"/>
                    </a:schemeClr>
                  </a:glow>
                  <a:reflection blurRad="6350" stA="55000" endA="300" endPos="45500" dir="5400000" sy="-100000" algn="bl" rotWithShape="0"/>
                </a:effectLst>
              </a:rPr>
            </a:br>
            <a:endParaRPr lang="ru-RU" sz="11000" dirty="0">
              <a:ln w="28575">
                <a:solidFill>
                  <a:schemeClr val="bg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101600">
                  <a:schemeClr val="bg2">
                    <a:lumMod val="25000"/>
                    <a:alpha val="6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723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289" y="714356"/>
            <a:ext cx="5636231" cy="1000132"/>
          </a:xfrm>
          <a:solidFill>
            <a:schemeClr val="tx2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l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Информирование родителей о реализации проекта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037537" y="1844824"/>
            <a:ext cx="7316316" cy="4500594"/>
          </a:xfrm>
          <a:blipFill>
            <a:blip r:embed="rId3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Объявление для родителей</a:t>
            </a:r>
            <a:endParaRPr lang="ru-RU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Дорогие мамы и папы! Пока мы еще маленькие, но когда вырастем большими, обязательно станем космонавтами.</a:t>
            </a:r>
            <a:b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В космос без специальной подготовки, конечно, не полетишь. Мы собираемся много узнать о космосе вместе с вами и воспитателями. Посмотрите на наши планы.</a:t>
            </a:r>
            <a:b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Нам нужна помощь: бумага, старые журналы, картинки, книги о космосе, коробки...</a:t>
            </a:r>
            <a:b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Ваши будущие космонавты</a:t>
            </a:r>
            <a:endParaRPr lang="ru-RU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500042"/>
            <a:ext cx="5357850" cy="500066"/>
          </a:xfrm>
          <a:solidFill>
            <a:schemeClr val="tx2">
              <a:lumMod val="20000"/>
              <a:lumOff val="8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Реализация проекта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39472103"/>
              </p:ext>
            </p:extLst>
          </p:nvPr>
        </p:nvGraphicFramePr>
        <p:xfrm>
          <a:off x="357156" y="1397000"/>
          <a:ext cx="8501124" cy="4675207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1143010"/>
                <a:gridCol w="3107552"/>
                <a:gridCol w="2393174"/>
                <a:gridCol w="1857388"/>
              </a:tblGrid>
              <a:tr h="9098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Образовательная область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Совместная деятельность взрослых и детей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Самостоятельная 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Взаимодействие с семьёй</a:t>
                      </a:r>
                      <a:endParaRPr lang="ru-RU" sz="1400" dirty="0"/>
                    </a:p>
                  </a:txBody>
                  <a:tcPr/>
                </a:tc>
              </a:tr>
              <a:tr h="1526486"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Познава-тельное</a:t>
                      </a:r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развитие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НОД, </a:t>
                      </a:r>
                      <a:r>
                        <a:rPr lang="ru-RU" sz="1400" b="1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эксперементальная</a:t>
                      </a:r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дея-ть</a:t>
                      </a:r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: «Падение</a:t>
                      </a:r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метеорита на поверхность», «Извержение вулкана»</a:t>
                      </a:r>
                    </a:p>
                    <a:p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наблюдение «Вечернее небо»</a:t>
                      </a:r>
                    </a:p>
                    <a:p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Экскурсия в музей «Космос»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Д/и «Найди лишнее»,</a:t>
                      </a:r>
                    </a:p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«Какой</a:t>
                      </a:r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ракеты нет»,</a:t>
                      </a:r>
                    </a:p>
                    <a:p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«Куда летит ракета»,</a:t>
                      </a:r>
                    </a:p>
                    <a:p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выкладывание силуэта ракет счётными палочками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Совместное с детьми создание книжек –малышек</a:t>
                      </a:r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на основе рассказов детей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23884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Речевое развитие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Чтение Я. К. Голованов «Дорога на космодром»,</a:t>
                      </a:r>
                      <a:b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-П. О. </a:t>
                      </a:r>
                      <a:r>
                        <a:rPr lang="ru-RU" sz="1400" b="1" kern="12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Клушанцев</a:t>
                      </a:r>
                      <a: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«О чём рассказал телескоп»,</a:t>
                      </a:r>
                      <a:b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О. А. </a:t>
                      </a:r>
                      <a:r>
                        <a:rPr lang="ru-RU" sz="1400" b="1" kern="12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Скоролупова</a:t>
                      </a:r>
                      <a: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«Покорение космоса»,</a:t>
                      </a:r>
                      <a:b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Н.Носов « Незнайка на луне»</a:t>
                      </a:r>
                      <a:b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словесная игра «Подбери словечко»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Рассматривание иллюстраций в </a:t>
                      </a:r>
                      <a:r>
                        <a:rPr lang="ru-RU" sz="1400" b="1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энцикло-педиях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стихотворения о космосе</a:t>
                      </a:r>
                      <a:b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4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загадки о космосе 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Подборка стихотворений и загадок о космосе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2" y="500042"/>
          <a:ext cx="7572428" cy="5500725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1893107"/>
                <a:gridCol w="1893107"/>
                <a:gridCol w="1893107"/>
                <a:gridCol w="1893107"/>
              </a:tblGrid>
              <a:tr h="183357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Социально-коммуникативное развитие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Беседы: «Что такое космос»,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«Земля- наш дом»,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«Как стать космонавтом»,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«Солнечная система»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Сюжетно-ролевые игры: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«Космонавты»,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«Полет в космос»,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«На космодроме»,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«Космические спасатели»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Помощь в </a:t>
                      </a:r>
                      <a:r>
                        <a:rPr lang="ru-RU" sz="140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создании экипировки </a:t>
                      </a: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космонавтов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3357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Художественно-</a:t>
                      </a:r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 эстетическое развитие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Рисование «Космическое</a:t>
                      </a:r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 путешествие», лепка «Космонавт», </a:t>
                      </a:r>
                    </a:p>
                    <a:p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Аппликация «Полёт ракеты»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Рисование , лепка, конструирование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</a:rPr>
                        <a:t>Рисунки и поделки на тему «Космос»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</a:endParaRPr>
                    </a:p>
                  </a:txBody>
                  <a:tcPr/>
                </a:tc>
              </a:tr>
              <a:tr h="183357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Физкультурное развитие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Подвижные игры:</a:t>
                      </a:r>
                    </a:p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«Космическая эстафета», «Ждут нас быстрые ракеты»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Подвижные игры, упражнения с инвентарём</a:t>
                      </a:r>
                      <a:r>
                        <a:rPr lang="ru-RU" sz="14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уголка физкультуры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Совместные космические тренировки детей и родителей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20180312_1024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1069526">
            <a:off x="4143372" y="357166"/>
            <a:ext cx="3937028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20181206_1525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-321503" y="1464455"/>
            <a:ext cx="5000660" cy="3071834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9" name="Рисунок 8" descr="20181206_15373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4239374" y="3404436"/>
            <a:ext cx="3500430" cy="26923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20181206_15082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3995885" y="1306767"/>
            <a:ext cx="5021756" cy="401354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20181206_15273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16707" y="1769187"/>
            <a:ext cx="4967182" cy="314327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5072074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20181206_15044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-206698" y="1278211"/>
            <a:ext cx="5205780" cy="37923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181206_15285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3804094" y="1402739"/>
            <a:ext cx="5205779" cy="3543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20181206_15463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137848" y="1219418"/>
            <a:ext cx="4153396" cy="3571900"/>
          </a:xfrm>
          <a:prstGeom prst="ellipse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20181206_15354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3797596" y="1631635"/>
            <a:ext cx="4973347" cy="3424541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20181206_16101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6102592">
            <a:off x="4308299" y="1774697"/>
            <a:ext cx="4854025" cy="3265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181206_15012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-154067" y="1511333"/>
            <a:ext cx="6072206" cy="3763872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20181206_1551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-297176" y="1385408"/>
            <a:ext cx="5739453" cy="39219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Above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181206_15015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3469041" y="1637629"/>
            <a:ext cx="6102975" cy="3432923"/>
          </a:xfrm>
          <a:prstGeom prst="rect">
            <a:avLst/>
          </a:prstGeom>
          <a:ln w="38100" cap="sq">
            <a:solidFill>
              <a:schemeClr val="bg2">
                <a:lumMod val="25000"/>
              </a:schemeClr>
            </a:solidFill>
            <a:prstDash val="solid"/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00166" y="1571612"/>
            <a:ext cx="6512511" cy="3071834"/>
          </a:xfrm>
          <a:blipFill>
            <a:blip r:embed="rId4"/>
            <a:tile tx="0" ty="0" sx="100000" sy="100000" flip="none" algn="tl"/>
          </a:blip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buNone/>
            </a:pPr>
            <a:r>
              <a:rPr lang="ru-RU" b="0" dirty="0" smtClean="0">
                <a:ln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0" dirty="0" smtClean="0">
                <a:ln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8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Итоговые работы к проекту</a:t>
            </a:r>
            <a:endParaRPr lang="ru-RU" sz="4800" dirty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928662" y="1357298"/>
            <a:ext cx="7429552" cy="3857652"/>
          </a:xfr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Участники проекта</a:t>
            </a:r>
            <a:r>
              <a:rPr lang="ru-RU" sz="2800" dirty="0" smtClean="0">
                <a:solidFill>
                  <a:srgbClr val="002060"/>
                </a:solidFill>
              </a:rPr>
              <a:t>: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 воспитатель </a:t>
            </a:r>
            <a:r>
              <a:rPr lang="ru-RU" sz="2800" dirty="0" err="1" smtClean="0">
                <a:solidFill>
                  <a:srgbClr val="002060"/>
                </a:solidFill>
              </a:rPr>
              <a:t>Дремова</a:t>
            </a:r>
            <a:r>
              <a:rPr lang="ru-RU" sz="2800" dirty="0" smtClean="0">
                <a:solidFill>
                  <a:srgbClr val="002060"/>
                </a:solidFill>
              </a:rPr>
              <a:t> Г.Н., дети 6-7 лет, родители.                             </a:t>
            </a: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Тип проекта</a:t>
            </a:r>
            <a:r>
              <a:rPr lang="ru-RU" sz="2800" dirty="0" smtClean="0">
                <a:solidFill>
                  <a:srgbClr val="002060"/>
                </a:solidFill>
              </a:rPr>
              <a:t>: исследовательский,                                                    </a:t>
            </a:r>
          </a:p>
          <a:p>
            <a:pPr algn="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краткосрочный, групповой.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643470" cy="714380"/>
          </a:xfr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l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Рисунки детей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20181206_15583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7224" y="1643050"/>
            <a:ext cx="7572396" cy="4259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3289" y="357166"/>
            <a:ext cx="5850545" cy="785818"/>
          </a:xfr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l"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Рисунки родителей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 descr="20181206_1600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1785926"/>
            <a:ext cx="7715272" cy="43398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43372" y="357166"/>
            <a:ext cx="4500594" cy="178595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Совместные работы детей и      родителей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 descr="20181206_14553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00496" y="2928934"/>
            <a:ext cx="4953003" cy="27860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20181206_14361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-746158" y="1674796"/>
            <a:ext cx="5492762" cy="3286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28662" y="785794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Спасибо за внимание!</a:t>
            </a:r>
            <a:endParaRPr lang="ru-RU" sz="5400" dirty="0">
              <a:ln>
                <a:solidFill>
                  <a:schemeClr val="bg1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1026" name="Picture 2" descr="https://s1.1zoom.ru/big3/79/341353-sepi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2214554"/>
            <a:ext cx="5013262" cy="3133289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142976" y="714356"/>
            <a:ext cx="7215214" cy="5483562"/>
          </a:xfr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Актуальность.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Дети проявляют интерес к миру космоса, часто берут на себя роль героев фантастических мультфильмов. Во время бесед, наблюдений за играми, выявилось, что дети имеют недостаточные, неточные представления о космосе.</a:t>
            </a:r>
          </a:p>
          <a:p>
            <a:pPr>
              <a:buNone/>
            </a:pPr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Цель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: формирование познавательной           активности детей в процессе изучения представлений о космическом пространстве, солнечной системе, об истории освоения космоса.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07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1538" y="500042"/>
            <a:ext cx="7782516" cy="5786478"/>
          </a:xfr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               Задачи: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Для воспитанников:</a:t>
            </a:r>
          </a:p>
          <a:p>
            <a:pPr marL="342900" indent="-34290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.Формировать представления о космическом пространстве:</a:t>
            </a:r>
          </a:p>
          <a:p>
            <a:pPr marL="342900" indent="-34290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               а)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уточнять знания о звездах, кометах, метеоритах, планетах, спутниках;</a:t>
            </a:r>
          </a:p>
          <a:p>
            <a:pPr marL="342900" indent="-34290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               б)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расширять представления о строении солнечной системы, движении         </a:t>
            </a:r>
          </a:p>
          <a:p>
            <a:pPr marL="342900" indent="-342900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          планет вокруг Солнца;</a:t>
            </a:r>
          </a:p>
          <a:p>
            <a:pPr marL="342900" indent="-34290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                   в)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побуждать к бережному отношению к нашей планете, как общему дому</a:t>
            </a:r>
          </a:p>
          <a:p>
            <a:pPr marL="342900" indent="-342900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          для всего живого.</a:t>
            </a:r>
          </a:p>
          <a:p>
            <a:pPr marL="342900" indent="-34290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2.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Развивать творческое воображение, фантазию;</a:t>
            </a:r>
          </a:p>
          <a:p>
            <a:pPr marL="342900" indent="-342900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3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Воспитывать чувство товарищества, взаимопомощи, чувство гордости за свою страну;</a:t>
            </a:r>
          </a:p>
          <a:p>
            <a:pPr marL="342900" indent="-342900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4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Формировать созидательное отношение к своей планете, ко всему живому;</a:t>
            </a:r>
          </a:p>
          <a:p>
            <a:pPr marL="342900" indent="-342900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5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Привлекать родителей к совместной деятельности по теме проекта:</a:t>
            </a:r>
          </a:p>
          <a:p>
            <a:pPr marL="342900" indent="-342900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     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а)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побуждать к помощи в оснащении игровых центров;</a:t>
            </a:r>
          </a:p>
          <a:p>
            <a:pPr marL="342900" indent="-342900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            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б)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участие в конкурсах.</a:t>
            </a:r>
          </a:p>
          <a:p>
            <a:pPr marL="342900" indent="-34290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6.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Создать условия для формирования представлений о космосе:</a:t>
            </a:r>
          </a:p>
          <a:p>
            <a:pPr marL="342900" indent="-342900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                    а)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подобрать художественную, научно-познавательную литературу,</a:t>
            </a:r>
          </a:p>
          <a:p>
            <a:pPr marL="342900" indent="-342900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                        энциклопедии;</a:t>
            </a:r>
          </a:p>
          <a:p>
            <a:pPr marL="342900" indent="-342900"/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                     б)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подготовить материалы для самостоятельной деятельности детей.</a:t>
            </a:r>
          </a:p>
        </p:txBody>
      </p:sp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5143512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07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1143000" y="285728"/>
            <a:ext cx="6400800" cy="500066"/>
          </a:xfr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Ожидаемые результаты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1269776"/>
              </p:ext>
            </p:extLst>
          </p:nvPr>
        </p:nvGraphicFramePr>
        <p:xfrm>
          <a:off x="857224" y="1214422"/>
          <a:ext cx="7715304" cy="5025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  <a:gridCol w="3857652"/>
              </a:tblGrid>
              <a:tr h="440307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</a:t>
                      </a:r>
                      <a:r>
                        <a:rPr lang="ru-RU" sz="2000" dirty="0" smtClean="0"/>
                        <a:t>личностные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             продуктивные</a:t>
                      </a:r>
                      <a:endParaRPr lang="ru-RU" sz="2000" dirty="0"/>
                    </a:p>
                  </a:txBody>
                  <a:tcPr/>
                </a:tc>
              </a:tr>
              <a:tr h="76193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у детей сформированы представления о космическом пространстве, строении солнечной системы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Создание книжек-малышек о космосе на основе детских рассказов, поделки, рисунки детей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428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сформированы</a:t>
                      </a: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знания об этапах освоения космоса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подготовлен рассказ «Белка и Стрелка-</a:t>
                      </a: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первые в космосе», альбом «Космонавты»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4030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развито воображение,</a:t>
                      </a: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фантазия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детские</a:t>
                      </a: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рисунки, аппликации, фигуры из пластилина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428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воспитано чувство товарищества, чувство гордости за свою страну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создана</a:t>
                      </a:r>
                      <a:r>
                        <a:rPr lang="ru-RU" sz="14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картотека сюжетно-ролевых и подвижных игр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428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привито созидательное отношение к планете Земля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альбом «Живая планета»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5998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созданы педагогические условия для формирования представлений о космосе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подобраны книги и энциклопедии на тему проекта , развивающие мультфильмы, конспекты НОД, сделана </a:t>
                      </a:r>
                      <a:r>
                        <a:rPr lang="ru-RU" sz="14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видеопрезентация</a:t>
                      </a:r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для детей и родителей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428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родители привлечены к участию в проекте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выставка совместных с детьми поделок, выставка родительских рисунков «Мир космоса»</a:t>
                      </a:r>
                      <a:endParaRPr lang="ru-RU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72140"/>
            <a:ext cx="1438363" cy="13826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57422" y="3244334"/>
            <a:ext cx="5286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1539" y="2143116"/>
            <a:ext cx="7234262" cy="3734156"/>
          </a:xfr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l" fontAlgn="t">
              <a:buNone/>
            </a:pPr>
            <a:r>
              <a:rPr lang="ru-RU" sz="28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   ▪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Анализ детских работ на тему «Космос»</a:t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▪Беседы с детьми</a:t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/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▪Наблюдение за самостоятельной деятельностью воспитанников</a:t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/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▪Увеличение количества семей, принявших участие в конкурсе рисунков и поделок</a:t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endParaRPr lang="ru-RU" sz="2400" b="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1000100" y="500042"/>
            <a:ext cx="7572428" cy="1214446"/>
          </a:xfr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эффективности 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реализации проекта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57291" y="2357430"/>
            <a:ext cx="6948510" cy="3157738"/>
          </a:xfr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l">
              <a:buNone/>
            </a:pPr>
            <a:r>
              <a:rPr lang="ru-RU" sz="20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Дорогие ребята, к нам в группу сегодня утром принесли письмо. Хотите узнать, что там написано и от кого оно.</a:t>
            </a:r>
            <a:br>
              <a:rPr lang="ru-RU" sz="20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0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0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0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Письмо.</a:t>
            </a:r>
            <a:br>
              <a:rPr lang="ru-RU" sz="20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0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Здравствуйте ребята. Пишет вам Незнайка. Я собираюсь в путешествие на луну. Подскажите, как мне одеться и что взять с собой.</a:t>
            </a:r>
            <a:br>
              <a:rPr lang="ru-RU" sz="20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000" b="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                                                              Незнайка.</a:t>
            </a:r>
            <a:endParaRPr lang="ru-RU" sz="2000" b="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286652" cy="840092"/>
          </a:xfr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проблемы для детей</a:t>
            </a:r>
            <a:endParaRPr lang="ru-RU" sz="3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357290" y="571480"/>
            <a:ext cx="6186510" cy="571504"/>
          </a:xfr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Определение темы проекта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38735802"/>
              </p:ext>
            </p:extLst>
          </p:nvPr>
        </p:nvGraphicFramePr>
        <p:xfrm>
          <a:off x="971601" y="1340768"/>
          <a:ext cx="7315176" cy="5298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392"/>
                <a:gridCol w="2438392"/>
                <a:gridCol w="2438392"/>
              </a:tblGrid>
              <a:tr h="1297634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   </a:t>
                      </a:r>
                      <a:r>
                        <a:rPr lang="ru-RU" dirty="0" smtClean="0"/>
                        <a:t>Что мы знаем?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Что хотим</a:t>
                      </a:r>
                    </a:p>
                    <a:p>
                      <a:r>
                        <a:rPr lang="ru-RU" dirty="0" smtClean="0"/>
                        <a:t>           узнать?          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нужно сделать, чтобы узнать?</a:t>
                      </a:r>
                      <a:endParaRPr lang="ru-RU" dirty="0"/>
                    </a:p>
                  </a:txBody>
                  <a:tcPr/>
                </a:tc>
              </a:tr>
              <a:tr h="40007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 космосе нет воздуха. (Маша С.)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 космосе нужен скафандр.(Денис Ю.)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 космосе много звёзд и планет.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      (Варя Д.)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 космос летают космонавты.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  (</a:t>
                      </a:r>
                      <a:r>
                        <a:rPr lang="ru-RU" sz="1400" baseline="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Елисей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Ф.)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Солнце очень горячее.(Ксюша Д.)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В космос летают на ракете.(Миша Г.)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Гагарин первый летал в     космос. (Вася К.)</a:t>
                      </a:r>
                    </a:p>
                    <a:p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Что едят космонавты?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(Соня Л.)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Почему на луне ямы?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(Никита Н.)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Как стать космонавтом?                  (Ева К.)</a:t>
                      </a:r>
                    </a:p>
                    <a:p>
                      <a:endParaRPr lang="ru-RU" sz="1400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Куда уходит солнце вечером? (Катя Г.)</a:t>
                      </a:r>
                    </a:p>
                    <a:p>
                      <a:endParaRPr lang="ru-RU" sz="1400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Почему Луна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не падает на Землю?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Денис Ю.)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Куда падают звёзды?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(Арсений Х.)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Прочитать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в книгах.(Денис Ю.)</a:t>
                      </a:r>
                    </a:p>
                    <a:p>
                      <a:endParaRPr lang="ru-RU" sz="1400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Посмотреть  в Интернете. (Варя Д.)</a:t>
                      </a:r>
                    </a:p>
                    <a:p>
                      <a:endParaRPr lang="ru-RU" sz="1400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Посмотреть 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познавательные мультфильмы.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                  (Миша Г.)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Спросить у родителей.(Настя Б.)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908" y="5415979"/>
            <a:ext cx="1500166" cy="14420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853" y="37784"/>
            <a:ext cx="749647" cy="749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605" y="500042"/>
            <a:ext cx="6072230" cy="642958"/>
          </a:xfrm>
          <a:solidFill>
            <a:schemeClr val="tx2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Разработка плана проекта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 descr="IMG-20181207-WA000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6999" y="1143000"/>
            <a:ext cx="8989386" cy="554487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052" name="Picture 4" descr="Картинки по запросу планеты на прозрачном фон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2511"/>
            <a:ext cx="1587000" cy="1525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9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вой шаблон 4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свой шаблон 4</Template>
  <TotalTime>582</TotalTime>
  <Words>854</Words>
  <Application>Microsoft Office PowerPoint</Application>
  <PresentationFormat>Экран (4:3)</PresentationFormat>
  <Paragraphs>135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свой шаблон 4</vt:lpstr>
      <vt:lpstr>проект космос </vt:lpstr>
      <vt:lpstr>Слайд 2</vt:lpstr>
      <vt:lpstr>Слайд 3</vt:lpstr>
      <vt:lpstr>Слайд 4</vt:lpstr>
      <vt:lpstr>Слайд 5</vt:lpstr>
      <vt:lpstr>   ▪Анализ детских работ на тему «Космос» ▪Беседы с детьми  ▪Наблюдение за самостоятельной деятельностью воспитанников  ▪Увеличение количества семей, принявших участие в конкурсе рисунков и поделок </vt:lpstr>
      <vt:lpstr>Дорогие ребята, к нам в группу сегодня утром принесли письмо. Хотите узнать, что там написано и от кого оно.  Письмо. Здравствуйте ребята. Пишет вам Незнайка. Я собираюсь в путешествие на луну. Подскажите, как мне одеться и что взять с собой.                                                                   Незнайка.</vt:lpstr>
      <vt:lpstr>Слайд 8</vt:lpstr>
      <vt:lpstr>Разработка плана проекта</vt:lpstr>
      <vt:lpstr>Информирование родителей о реализации проекта</vt:lpstr>
      <vt:lpstr>Реализация проекта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Итоговые работы к проекту</vt:lpstr>
      <vt:lpstr>Рисунки детей</vt:lpstr>
      <vt:lpstr>Рисунки родителей</vt:lpstr>
      <vt:lpstr>Совместные работы детей и      родителей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Admin</cp:lastModifiedBy>
  <cp:revision>58</cp:revision>
  <dcterms:created xsi:type="dcterms:W3CDTF">2017-05-09T19:31:04Z</dcterms:created>
  <dcterms:modified xsi:type="dcterms:W3CDTF">2019-03-11T18:52:26Z</dcterms:modified>
</cp:coreProperties>
</file>