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5" r:id="rId3"/>
    <p:sldId id="257" r:id="rId4"/>
    <p:sldId id="266" r:id="rId5"/>
    <p:sldId id="259" r:id="rId6"/>
    <p:sldId id="260" r:id="rId7"/>
    <p:sldId id="261" r:id="rId8"/>
    <p:sldId id="287" r:id="rId9"/>
    <p:sldId id="292" r:id="rId10"/>
    <p:sldId id="263" r:id="rId11"/>
    <p:sldId id="264" r:id="rId12"/>
    <p:sldId id="262" r:id="rId13"/>
    <p:sldId id="286" r:id="rId14"/>
    <p:sldId id="269" r:id="rId15"/>
    <p:sldId id="272" r:id="rId16"/>
    <p:sldId id="273" r:id="rId17"/>
    <p:sldId id="275" r:id="rId18"/>
    <p:sldId id="276" r:id="rId19"/>
    <p:sldId id="277" r:id="rId20"/>
    <p:sldId id="280" r:id="rId21"/>
    <p:sldId id="281" r:id="rId22"/>
    <p:sldId id="289" r:id="rId23"/>
    <p:sldId id="29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718" autoAdjust="0"/>
  </p:normalViewPr>
  <p:slideViewPr>
    <p:cSldViewPr>
      <p:cViewPr varScale="1">
        <p:scale>
          <a:sx n="79" d="100"/>
          <a:sy n="79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785795"/>
            <a:ext cx="803411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cap="small" dirty="0" smtClean="0"/>
          </a:p>
          <a:p>
            <a:pPr algn="ctr"/>
            <a:r>
              <a:rPr lang="ru-RU" sz="3600" b="1" cap="small" dirty="0" smtClean="0"/>
              <a:t>ПРЕЗЕНТАЦИЯ</a:t>
            </a:r>
            <a:endParaRPr lang="ru-RU" sz="3600" dirty="0"/>
          </a:p>
          <a:p>
            <a:r>
              <a:rPr lang="ru-RU" sz="2400" b="1" cap="small" dirty="0"/>
              <a:t> </a:t>
            </a:r>
            <a:endParaRPr lang="ru-RU" sz="2400" b="1" cap="small" dirty="0" smtClean="0"/>
          </a:p>
          <a:p>
            <a:pPr algn="ctr"/>
            <a:endParaRPr lang="ru-RU" sz="2400" dirty="0"/>
          </a:p>
          <a:p>
            <a:pPr algn="ctr"/>
            <a:r>
              <a:rPr lang="ru-RU" sz="2800" b="1" cap="small" dirty="0"/>
              <a:t>Ш</a:t>
            </a:r>
            <a:r>
              <a:rPr lang="ru-RU" sz="2800" b="1" cap="small" dirty="0" smtClean="0"/>
              <a:t>кольного </a:t>
            </a:r>
            <a:r>
              <a:rPr lang="ru-RU" sz="2800" b="1" cap="small" dirty="0"/>
              <a:t>проекта: «Удивительное рядом</a:t>
            </a:r>
            <a:r>
              <a:rPr lang="ru-RU" sz="2800" b="1" cap="small" dirty="0" smtClean="0"/>
              <a:t>»</a:t>
            </a:r>
          </a:p>
          <a:p>
            <a:pPr algn="ctr"/>
            <a:endParaRPr lang="ru-RU" sz="2800" dirty="0"/>
          </a:p>
          <a:p>
            <a:pPr algn="ctr"/>
            <a:r>
              <a:rPr lang="ru-RU" sz="2800" b="1" cap="small" dirty="0"/>
              <a:t>Т</a:t>
            </a:r>
            <a:r>
              <a:rPr lang="ru-RU" sz="2800" b="1" cap="small" dirty="0" smtClean="0"/>
              <a:t>ема </a:t>
            </a:r>
            <a:r>
              <a:rPr lang="ru-RU" sz="2800" b="1" cap="small" dirty="0"/>
              <a:t>проекта «Чудеса под микроскопом</a:t>
            </a:r>
            <a:r>
              <a:rPr lang="ru-RU" sz="2800" b="1" cap="small" dirty="0" smtClean="0"/>
              <a:t>»</a:t>
            </a:r>
          </a:p>
          <a:p>
            <a:pPr algn="ctr"/>
            <a:endParaRPr lang="ru-RU" sz="2400" dirty="0" smtClean="0"/>
          </a:p>
          <a:p>
            <a:pPr algn="ctr"/>
            <a:endParaRPr lang="ru-RU" sz="2400" dirty="0"/>
          </a:p>
          <a:p>
            <a:pPr algn="ctr"/>
            <a:r>
              <a:rPr lang="ru-RU" sz="2400" b="1" cap="small" dirty="0"/>
              <a:t>Представляют ученики 3 «А» </a:t>
            </a:r>
            <a:r>
              <a:rPr lang="ru-RU" sz="2400" b="1" cap="small" dirty="0" smtClean="0"/>
              <a:t>класса</a:t>
            </a:r>
          </a:p>
          <a:p>
            <a:pPr algn="ctr"/>
            <a:endParaRPr lang="ru-RU" sz="2400" dirty="0"/>
          </a:p>
          <a:p>
            <a:pPr algn="ctr"/>
            <a:r>
              <a:rPr lang="ru-RU" sz="2400" b="1" cap="small" dirty="0" smtClean="0"/>
              <a:t>Руководитель</a:t>
            </a:r>
            <a:r>
              <a:rPr lang="ru-RU" sz="2400" b="1" cap="small" dirty="0"/>
              <a:t>: Оленева Валентина Ивановна</a:t>
            </a:r>
            <a:endParaRPr lang="ru-RU" sz="2400" dirty="0"/>
          </a:p>
          <a:p>
            <a:endParaRPr lang="en-US" dirty="0" smtClean="0"/>
          </a:p>
          <a:p>
            <a:pPr algn="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70678" y="836712"/>
            <a:ext cx="62254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chemeClr val="tx2"/>
                </a:solidFill>
              </a:rPr>
              <a:t>Молочнокислые бактерии</a:t>
            </a:r>
          </a:p>
        </p:txBody>
      </p:sp>
      <p:pic>
        <p:nvPicPr>
          <p:cNvPr id="6" name="Рисунок 5" descr="C:\Users\Фёдор\Desktop\Микробы_проект-2012\фото\3\milk3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83044"/>
            <a:ext cx="6768752" cy="51025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Фёдор\Desktop\Микробы_проект-2012\фото\3\milk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7740764" cy="5220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2961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1"/>
                </a:solidFill>
              </a:rPr>
              <a:t/>
            </a:r>
            <a:br>
              <a:rPr lang="ru-RU" b="1" i="1" dirty="0" smtClean="0">
                <a:solidFill>
                  <a:schemeClr val="accent1"/>
                </a:solidFill>
              </a:rPr>
            </a:br>
            <a:endParaRPr lang="ru-RU" b="1" i="1" dirty="0">
              <a:solidFill>
                <a:schemeClr val="accent1"/>
              </a:solidFill>
            </a:endParaRPr>
          </a:p>
        </p:txBody>
      </p:sp>
      <p:pic>
        <p:nvPicPr>
          <p:cNvPr id="3" name="Рисунок 2" descr="C:\Users\Фёдор\Desktop\Микробы_проект-2012\фото\3\milk4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678" y="908720"/>
            <a:ext cx="5551696" cy="56886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Фёдор\Desktop\Микробы_проект-2012\фото\3\рузское молоко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7776864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5320180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3375" y="908720"/>
            <a:ext cx="4570953" cy="50632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Дрожжевые грибки</a:t>
            </a:r>
            <a:endParaRPr lang="ru-RU" sz="3600" b="1" dirty="0"/>
          </a:p>
        </p:txBody>
      </p:sp>
      <p:pic>
        <p:nvPicPr>
          <p:cNvPr id="3" name="Рисунок 2" descr="C:\Users\Фёдор\Desktop\Микробы_проект-2012\фото\4\дрожжи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6768752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0151928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Фёдор\Desktop\Микробы_проект-2012\фото\4\дрожжи5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903" y="908720"/>
            <a:ext cx="7272808" cy="5616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6711141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548680"/>
            <a:ext cx="4824536" cy="78069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Кишечная палочка</a:t>
            </a:r>
            <a:endParaRPr lang="ru-RU" sz="3600" b="1" dirty="0"/>
          </a:p>
        </p:txBody>
      </p:sp>
      <p:pic>
        <p:nvPicPr>
          <p:cNvPr id="3" name="Рисунок 2" descr="C:\Users\Фёдор\Desktop\Микробы_проект-2012\фото\1\ecoli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188" y="1556792"/>
            <a:ext cx="6840760" cy="51571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3481133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Фёдор\Desktop\Микробы_проект-2012\фото\1\ecoli3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7560840" cy="5760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3606639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692696"/>
            <a:ext cx="2448272" cy="50632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Вирусы</a:t>
            </a:r>
            <a:endParaRPr lang="ru-RU" sz="3600" b="1" dirty="0"/>
          </a:p>
        </p:txBody>
      </p:sp>
      <p:pic>
        <p:nvPicPr>
          <p:cNvPr id="4" name="Рисунок 3" descr="C:\Users\Фёдор\Desktop\Микробы_проект-2012\фото\2\virus2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340768"/>
            <a:ext cx="5976664" cy="53464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2619402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Фёдор\Desktop\Микробы_проект-2012\фото\2\virus5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94183"/>
            <a:ext cx="7704856" cy="56886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971882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Фёдор\Desktop\Микробы_проект-2012\фото_класс_рисуем микробов\SDC123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989" y="863081"/>
            <a:ext cx="7584843" cy="56886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012735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Фёдор\Desktop\Микробы_проект-2012\фото\4\чихание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7776864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9598765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340768"/>
            <a:ext cx="8223448" cy="4741136"/>
          </a:xfrm>
        </p:spPr>
        <p:txBody>
          <a:bodyPr>
            <a:normAutofit/>
          </a:bodyPr>
          <a:lstStyle/>
          <a:p>
            <a:pPr algn="ctr"/>
            <a:r>
              <a:rPr lang="ru-RU" b="1" i="1" u="sng" dirty="0"/>
              <a:t>3 «А» напоминает</a:t>
            </a:r>
            <a:r>
              <a:rPr lang="ru-RU" b="1" dirty="0" smtClean="0"/>
              <a:t>:</a:t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Мойте руки перед едой!</a:t>
            </a:r>
            <a:br>
              <a:rPr lang="ru-RU" b="1" dirty="0"/>
            </a:br>
            <a:r>
              <a:rPr lang="ru-RU" b="1" dirty="0"/>
              <a:t>Болезни обойдут вас стороной!</a:t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7053503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Фёдор\Desktop\Микробы_проект-2012\100SSCAM\SDC126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7737376" cy="58030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166954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04864"/>
            <a:ext cx="8305800" cy="24482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СПАСИБО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ЗА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ВНИМАНИЕ.</a:t>
            </a:r>
            <a:endParaRPr lang="ru-RU" sz="4000" b="1" dirty="0"/>
          </a:p>
        </p:txBody>
      </p:sp>
    </p:spTree>
    <p:extLst>
      <p:ext uri="{BB962C8B-B14F-4D97-AF65-F5344CB8AC3E}">
        <p14:creationId xmlns="" xmlns:p14="http://schemas.microsoft.com/office/powerpoint/2010/main" val="3656744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Фёдор\Desktop\Микробы_проект-2012\фото_класс_рисуем микробов\SDC12340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08" y="1268760"/>
            <a:ext cx="8352928" cy="53206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305800" cy="4464496"/>
          </a:xfrm>
        </p:spPr>
        <p:txBody>
          <a:bodyPr>
            <a:normAutofit/>
          </a:bodyPr>
          <a:lstStyle/>
          <a:p>
            <a:r>
              <a:rPr lang="ru-RU" sz="4000" b="1" dirty="0"/>
              <a:t>Цель</a:t>
            </a:r>
            <a:r>
              <a:rPr lang="ru-RU" sz="4000" dirty="0"/>
              <a:t> </a:t>
            </a:r>
            <a:r>
              <a:rPr lang="ru-RU" sz="4000" b="1" dirty="0"/>
              <a:t>проекта</a:t>
            </a:r>
            <a:r>
              <a:rPr lang="ru-RU" sz="4000" dirty="0"/>
              <a:t>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000" dirty="0"/>
              <a:t>Ознакомление с удивительным миром микроорганизмов.</a:t>
            </a:r>
            <a:r>
              <a:rPr lang="ru-RU" dirty="0"/>
              <a:t/>
            </a:r>
            <a:br>
              <a:rPr lang="ru-RU" dirty="0"/>
            </a:b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424936" cy="4752528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Задача </a:t>
            </a:r>
            <a:r>
              <a:rPr lang="ru-RU" sz="4000" b="1" dirty="0" smtClean="0"/>
              <a:t>проекта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3600" dirty="0" smtClean="0"/>
              <a:t>1. Познакомить </a:t>
            </a:r>
            <a:r>
              <a:rPr lang="ru-RU" sz="3600" dirty="0"/>
              <a:t>всех с удивительным миром микроорганизмов, невидимых невооружённым глазом, но играющих важную роль в жизни людей;</a:t>
            </a:r>
            <a:br>
              <a:rPr lang="ru-RU" sz="3600" dirty="0"/>
            </a:br>
            <a:r>
              <a:rPr lang="ru-RU" sz="3600" dirty="0" smtClean="0"/>
              <a:t>2. Научиться </a:t>
            </a:r>
            <a:r>
              <a:rPr lang="ru-RU" sz="3600" dirty="0"/>
              <a:t>«дружить» с полезными микроорганизмами и защищаться от вредных микробов;</a:t>
            </a:r>
            <a:br>
              <a:rPr lang="ru-RU" sz="3600" dirty="0"/>
            </a:br>
            <a:r>
              <a:rPr lang="ru-RU" sz="3600" dirty="0" smtClean="0"/>
              <a:t>3. Соблюдать </a:t>
            </a:r>
            <a:r>
              <a:rPr lang="ru-RU" sz="3600" dirty="0"/>
              <a:t>правила личной гигиены.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57992" y="1268760"/>
            <a:ext cx="21431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268760"/>
            <a:ext cx="8712968" cy="4032448"/>
          </a:xfrm>
        </p:spPr>
        <p:txBody>
          <a:bodyPr>
            <a:noAutofit/>
          </a:bodyPr>
          <a:lstStyle/>
          <a:p>
            <a:r>
              <a:rPr lang="ru-RU" sz="3600" b="1" dirty="0"/>
              <a:t>Задача </a:t>
            </a:r>
            <a:r>
              <a:rPr lang="ru-RU" sz="3600" b="1" dirty="0" smtClean="0"/>
              <a:t>исследования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1. Изучить </a:t>
            </a:r>
            <a:r>
              <a:rPr lang="ru-RU" sz="3600" dirty="0"/>
              <a:t>литературу по данному вопросу;</a:t>
            </a:r>
            <a:br>
              <a:rPr lang="ru-RU" sz="3600" dirty="0"/>
            </a:br>
            <a:r>
              <a:rPr lang="ru-RU" sz="3600" dirty="0" smtClean="0"/>
              <a:t>2. Увидеть </a:t>
            </a:r>
            <a:r>
              <a:rPr lang="ru-RU" sz="3600" dirty="0"/>
              <a:t>какие бывают микробы; </a:t>
            </a:r>
            <a:br>
              <a:rPr lang="ru-RU" sz="3600" dirty="0"/>
            </a:br>
            <a:r>
              <a:rPr lang="ru-RU" sz="3600" dirty="0" smtClean="0"/>
              <a:t>3. Проанализировать </a:t>
            </a:r>
            <a:r>
              <a:rPr lang="ru-RU" sz="3600" dirty="0"/>
              <a:t>влияние </a:t>
            </a:r>
            <a:r>
              <a:rPr lang="ru-RU" sz="3600" dirty="0" smtClean="0"/>
              <a:t>болезнетворных </a:t>
            </a:r>
            <a:r>
              <a:rPr lang="ru-RU" sz="3600" dirty="0"/>
              <a:t>и полезных микроорганизмов на человека.</a:t>
            </a:r>
            <a:br>
              <a:rPr lang="ru-RU" sz="3600" dirty="0"/>
            </a:br>
            <a:r>
              <a:rPr lang="ru-RU" sz="3600" dirty="0" smtClean="0"/>
              <a:t> 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</a:t>
            </a:r>
            <a:endParaRPr lang="ru-RU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340768"/>
            <a:ext cx="8640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tx2"/>
                </a:solidFill>
                <a:latin typeface="+mj-lt"/>
              </a:rPr>
              <a:t>Методы </a:t>
            </a:r>
            <a:r>
              <a:rPr lang="ru-RU" sz="3600" b="1" dirty="0" smtClean="0">
                <a:solidFill>
                  <a:schemeClr val="tx2"/>
                </a:solidFill>
                <a:latin typeface="+mj-lt"/>
              </a:rPr>
              <a:t>исследования</a:t>
            </a:r>
          </a:p>
          <a:p>
            <a:endParaRPr lang="ru-RU" sz="3600" dirty="0">
              <a:solidFill>
                <a:schemeClr val="tx2"/>
              </a:solidFill>
              <a:latin typeface="+mj-lt"/>
            </a:endParaRPr>
          </a:p>
          <a:p>
            <a:pPr lvl="0"/>
            <a:r>
              <a:rPr lang="ru-RU" sz="3600" dirty="0" smtClean="0">
                <a:solidFill>
                  <a:schemeClr val="tx2"/>
                </a:solidFill>
                <a:latin typeface="+mj-lt"/>
              </a:rPr>
              <a:t>1. Изучение </a:t>
            </a:r>
            <a:r>
              <a:rPr lang="ru-RU" sz="3600" dirty="0">
                <a:solidFill>
                  <a:schemeClr val="tx2"/>
                </a:solidFill>
                <a:latin typeface="+mj-lt"/>
              </a:rPr>
              <a:t>литературы;</a:t>
            </a:r>
          </a:p>
          <a:p>
            <a:pPr lvl="0"/>
            <a:r>
              <a:rPr lang="ru-RU" sz="3600" dirty="0" smtClean="0">
                <a:solidFill>
                  <a:schemeClr val="tx2"/>
                </a:solidFill>
                <a:latin typeface="+mj-lt"/>
              </a:rPr>
              <a:t>2. Исследование </a:t>
            </a:r>
            <a:r>
              <a:rPr lang="ru-RU" sz="3600" dirty="0">
                <a:solidFill>
                  <a:schemeClr val="tx2"/>
                </a:solidFill>
                <a:latin typeface="+mj-lt"/>
              </a:rPr>
              <a:t>микроорганизмов через микроскоп;</a:t>
            </a:r>
          </a:p>
          <a:p>
            <a:pPr lvl="0"/>
            <a:r>
              <a:rPr lang="ru-RU" sz="3600" dirty="0" smtClean="0">
                <a:solidFill>
                  <a:schemeClr val="tx2"/>
                </a:solidFill>
                <a:latin typeface="+mj-lt"/>
              </a:rPr>
              <a:t>3. Анализ </a:t>
            </a:r>
            <a:r>
              <a:rPr lang="ru-RU" sz="3600" dirty="0">
                <a:solidFill>
                  <a:schemeClr val="tx2"/>
                </a:solidFill>
                <a:latin typeface="+mj-lt"/>
              </a:rPr>
              <a:t>полученных данных.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Фёдор\Desktop\Микробы_проект-2012\100SSCAM\вирусы акварель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908720"/>
            <a:ext cx="5544615" cy="55987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18248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Фёдор\Desktop\Микробы_проект-2012\100SSCAM\вирусы_акварель 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370" y="908720"/>
            <a:ext cx="7110790" cy="56886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629923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923</TotalTime>
  <Words>43</Words>
  <Application>Microsoft Office PowerPoint</Application>
  <PresentationFormat>Экран (4:3)</PresentationFormat>
  <Paragraphs>30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Слайд 1</vt:lpstr>
      <vt:lpstr>Слайд 2</vt:lpstr>
      <vt:lpstr>Слайд 3</vt:lpstr>
      <vt:lpstr>Цель проекта:   Ознакомление с удивительным миром микроорганизмов. </vt:lpstr>
      <vt:lpstr>Задача проекта 1. Познакомить всех с удивительным миром микроорганизмов, невидимых невооружённым глазом, но играющих важную роль в жизни людей; 2. Научиться «дружить» с полезными микроорганизмами и защищаться от вредных микробов; 3. Соблюдать правила личной гигиены. </vt:lpstr>
      <vt:lpstr>Задача исследования 1. Изучить литературу по данному вопросу; 2. Увидеть какие бывают микробы;  3. Проанализировать влияние болезнетворных и полезных микроорганизмов на человека.  </vt:lpstr>
      <vt:lpstr>  </vt:lpstr>
      <vt:lpstr>Слайд 8</vt:lpstr>
      <vt:lpstr>Слайд 9</vt:lpstr>
      <vt:lpstr>Слайд 10</vt:lpstr>
      <vt:lpstr>Слайд 11</vt:lpstr>
      <vt:lpstr> </vt:lpstr>
      <vt:lpstr>Слайд 13</vt:lpstr>
      <vt:lpstr>Дрожжевые грибки</vt:lpstr>
      <vt:lpstr>Слайд 15</vt:lpstr>
      <vt:lpstr>Кишечная палочка</vt:lpstr>
      <vt:lpstr>Слайд 17</vt:lpstr>
      <vt:lpstr>Вирусы</vt:lpstr>
      <vt:lpstr>Слайд 19</vt:lpstr>
      <vt:lpstr>Слайд 20</vt:lpstr>
      <vt:lpstr>3 «А» напоминает:  Мойте руки перед едой! Болезни обойдут вас стороной! </vt:lpstr>
      <vt:lpstr>Слайд 22</vt:lpstr>
      <vt:lpstr>СПАСИБО  ЗА 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Фёдор</dc:creator>
  <cp:lastModifiedBy>VI</cp:lastModifiedBy>
  <cp:revision>52</cp:revision>
  <dcterms:modified xsi:type="dcterms:W3CDTF">2019-03-11T10:40:27Z</dcterms:modified>
</cp:coreProperties>
</file>