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66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533400"/>
            <a:ext cx="5832648" cy="2868168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«Мусор: сжечь нельзя перерабатывать?»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717032"/>
            <a:ext cx="5978874" cy="110124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Выполнила: Ибрагимова </a:t>
            </a:r>
            <a:r>
              <a:rPr lang="ru-RU" sz="1800" b="1" dirty="0" err="1" smtClean="0"/>
              <a:t>Янжима</a:t>
            </a:r>
            <a:r>
              <a:rPr lang="ru-RU" sz="1800" b="1" dirty="0" smtClean="0"/>
              <a:t>, ученица 8 класса МБОУ «</a:t>
            </a:r>
            <a:r>
              <a:rPr lang="ru-RU" sz="1800" b="1" dirty="0" err="1" smtClean="0"/>
              <a:t>Гаргинская</a:t>
            </a:r>
            <a:r>
              <a:rPr lang="ru-RU" sz="1800" b="1" dirty="0" smtClean="0"/>
              <a:t> СОШ </a:t>
            </a:r>
            <a:r>
              <a:rPr lang="ru-RU" sz="1800" b="1" dirty="0" err="1" smtClean="0"/>
              <a:t>им.Н.Г.Дамдинова</a:t>
            </a:r>
            <a:r>
              <a:rPr lang="ru-RU" sz="1800" b="1" dirty="0" smtClean="0"/>
              <a:t>»</a:t>
            </a:r>
            <a:endParaRPr lang="ru-RU" sz="1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Бумага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Срок разложения: 1-24 месяцев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Можно безопасно сжечь или компостировать 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Первичное сырьё: древесина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 тонна бумаги = 17 деревьев.</a:t>
            </a:r>
            <a:r>
              <a:rPr lang="ru-RU" dirty="0" smtClean="0"/>
              <a:t>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eplichniku.ru/images2/tepbu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3312368" cy="285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roy-land.net/wp-content/uploads/2015/05/teplicia-iz-plastikovih-bytilok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20688"/>
            <a:ext cx="338437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13.postila.ru/resize?w=576&amp;src=%2Fdata%2F64%2Ffd%2Ff2%2Fa0%2F64fdf2a09f992a1d04f4e5f465517f157dd8e659cdd32a42af366a99bc0abc8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789040"/>
            <a:ext cx="266429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ottedj.jofo.me/data/userfiles/335/images/720857-green-hous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789040"/>
            <a:ext cx="345638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m3-tub-ru.yandex.net/i?id=a69a89ea407489df89b75528aeaf29ea&amp;n=33&amp;h=215&amp;w=28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2877691" cy="240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craftpassion.com/wp-content/uploads/2009/09/rug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548680"/>
            <a:ext cx="3024336" cy="227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0-tub-ru.yandex.net/i?id=78596244133afcb3a3d2e3cdb968fa50&amp;n=33&amp;h=215&amp;w=28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077072"/>
            <a:ext cx="32403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2.postila.ru/resize?w=640&amp;src=%2Fdata%2F13%2F19%2Fd3%2F92%2F1319d392614bcbe1c2881fce91aca54186fb21c6dcf397e1a54d9da4391180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645024"/>
            <a:ext cx="2992945" cy="283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astory.ru/uploads/posts/2013-07/1373451375_plastic_bags_1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420888"/>
            <a:ext cx="2808312" cy="268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-5\Desktop\фото волонтёры\DSCN188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24482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-5\Desktop\фото волонтёры\DSCN188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04864"/>
            <a:ext cx="295232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SCN189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933056"/>
            <a:ext cx="2448272" cy="244827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86765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821163" cy="590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Заключение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Отходы на свалке – это похороненные природные ресурсы, большей частью </a:t>
            </a:r>
            <a:r>
              <a:rPr lang="ru-RU" dirty="0" err="1" smtClean="0"/>
              <a:t>невозобновимые</a:t>
            </a:r>
            <a:r>
              <a:rPr lang="ru-RU" dirty="0" smtClean="0"/>
              <a:t>. Неразумно лишать наше село полезных материалов, из </a:t>
            </a:r>
            <a:r>
              <a:rPr lang="ru-RU" dirty="0" smtClean="0"/>
              <a:t>которых </a:t>
            </a:r>
            <a:r>
              <a:rPr lang="ru-RU" dirty="0" smtClean="0"/>
              <a:t>можно сделать новые полезные вещи.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ходе анкетирование выявили, что население имеет затруднение при вывозе бытового мусора на санкционированную свалку, которая заключается в отсутствие транспорта.</a:t>
            </a:r>
          </a:p>
          <a:p>
            <a:pPr marL="514350" indent="-51435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2. Распространение информационных буклетов позволила провести просветительскую работу с населением и вдохновило на активную жизнедеятельность по решению проблемы отходов в своём селе.</a:t>
            </a:r>
          </a:p>
          <a:p>
            <a:pPr>
              <a:buNone/>
            </a:pPr>
            <a:r>
              <a:rPr lang="ru-RU" dirty="0" smtClean="0"/>
              <a:t>3. Беседа с главой поселения о проблеме несанкционированных свалок, привела к тесному сотрудничеству с волонтёрами.</a:t>
            </a:r>
          </a:p>
          <a:p>
            <a:pPr>
              <a:buNone/>
            </a:pPr>
            <a:r>
              <a:rPr lang="ru-RU" dirty="0" smtClean="0"/>
              <a:t>4. В ходе исследовательской работы разработан план по строительству теплицы.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Цель исследования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Сформировать ответственное отношение к отходам и научить грамотному обращению с ними; мотивировать населения к участию в раздельном сборе отходов.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Рассмотреть проблему загрязнения территории села Арзгун;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Выяснить преимущества и недостатки разных способов обращения с отходами;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Познакомиться с технологиями раздельного сбора и переработки отходов;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Определить список доступных для школьника действий, направленных на внедрение и развитие раздельного сбора отходов;</a:t>
            </a:r>
          </a:p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Вдохновить население на активную жизнедеятельность по решению проблемы отходов в своём селе.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Методы и приёмы исследования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обследование местности села Арзгун;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анализы объектов исследования;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анкетирование; </a:t>
            </a: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практико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– ориентированное исследование;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встречи с администрацией сельского поселения;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выпуск буклетов, газет, презентаций.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Предмет исследования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Бытовые отходы жизнедеятельности человека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Гипотеза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Мы предполагаем, что если бытовой мусор сортировать на группы, то каждую из них можно перерабатывать для повторного использования без вреда для окружающего мира.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Стекло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Срок разложения: 1000 лет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Не горит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Первичное сырьё: песок, сода, известь.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 тонна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стекла=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650 кг песка+186 кг соды + 200 кг известняка.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Пластик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Срок разложения: 150 -400 лет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Некоторые виды можно безопасно сжигать для получения энергии, а некоторые виды горят с выделением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диоксинов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Первичное сырьё: нефть, газ.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 тонна пластика = 700 кг нефти.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Металл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Срок разложения: 10 -500 лет.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Не горит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Первичное сырьё: руда.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 тонна стали = 5 тонны руды.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kologiya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ekologiya</Template>
  <TotalTime>304</TotalTime>
  <Words>393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ekologiya</vt:lpstr>
      <vt:lpstr>«Мусор: сжечь нельзя перерабатывать?»</vt:lpstr>
      <vt:lpstr>Цель исследования </vt:lpstr>
      <vt:lpstr>Задачи</vt:lpstr>
      <vt:lpstr>Методы и приёмы исследования </vt:lpstr>
      <vt:lpstr>Предмет исследования</vt:lpstr>
      <vt:lpstr>Гипотеза </vt:lpstr>
      <vt:lpstr>Стекло</vt:lpstr>
      <vt:lpstr>Пластик</vt:lpstr>
      <vt:lpstr>Металл</vt:lpstr>
      <vt:lpstr>Бумага</vt:lpstr>
      <vt:lpstr>Слайд 11</vt:lpstr>
      <vt:lpstr>Слайд 12</vt:lpstr>
      <vt:lpstr>Слайд 13</vt:lpstr>
      <vt:lpstr>Слайд 14</vt:lpstr>
      <vt:lpstr>Слайд 15</vt:lpstr>
      <vt:lpstr>Заключение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пк-3</dc:creator>
  <cp:lastModifiedBy>тарас</cp:lastModifiedBy>
  <cp:revision>34</cp:revision>
  <dcterms:created xsi:type="dcterms:W3CDTF">2016-10-19T08:39:00Z</dcterms:created>
  <dcterms:modified xsi:type="dcterms:W3CDTF">2018-02-13T01:15:39Z</dcterms:modified>
</cp:coreProperties>
</file>