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7" r:id="rId4"/>
    <p:sldId id="272" r:id="rId5"/>
    <p:sldId id="263" r:id="rId6"/>
    <p:sldId id="268" r:id="rId7"/>
    <p:sldId id="295" r:id="rId8"/>
    <p:sldId id="261" r:id="rId9"/>
    <p:sldId id="265" r:id="rId10"/>
    <p:sldId id="274" r:id="rId11"/>
    <p:sldId id="269" r:id="rId12"/>
    <p:sldId id="286" r:id="rId13"/>
    <p:sldId id="284" r:id="rId14"/>
    <p:sldId id="292" r:id="rId15"/>
    <p:sldId id="270" r:id="rId16"/>
    <p:sldId id="271" r:id="rId17"/>
    <p:sldId id="28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929190" y="1785926"/>
            <a:ext cx="40719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Презентация  </a:t>
            </a:r>
          </a:p>
          <a:p>
            <a:pPr algn="ctr"/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Наши результаты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:\фото\IMG_20190117_110536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714356"/>
            <a:ext cx="3420000" cy="500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357686" y="450057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Педагог: Головко С. В. 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Г. </a:t>
            </a:r>
            <a:r>
              <a:rPr lang="ru-RU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Приморско</a:t>
            </a: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– </a:t>
            </a:r>
            <a:r>
              <a:rPr lang="ru-RU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Ахтарск</a:t>
            </a:r>
            <a:endParaRPr lang="ru-RU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МБДОУ№7 «Радуга»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214290"/>
            <a:ext cx="22739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Семья Лариных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:\фото\IMG-20190116-WA0006.jpg"/>
          <p:cNvPicPr/>
          <p:nvPr/>
        </p:nvPicPr>
        <p:blipFill>
          <a:blip r:embed="rId2" cstate="email"/>
          <a:srcRect l="55789" t="6091" b="20305"/>
          <a:stretch>
            <a:fillRect/>
          </a:stretch>
        </p:blipFill>
        <p:spPr bwMode="auto">
          <a:xfrm>
            <a:off x="2714612" y="0"/>
            <a:ext cx="1836000" cy="252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Пользователь\AppData\Local\Microsoft\Windows\Temporary Internet Files\Content.Word\IMG_20190123_080441.jpg"/>
          <p:cNvPicPr/>
          <p:nvPr/>
        </p:nvPicPr>
        <p:blipFill>
          <a:blip r:embed="rId3" cstate="email"/>
          <a:srcRect l="33031" r="28968" b="72716"/>
          <a:stretch>
            <a:fillRect/>
          </a:stretch>
        </p:blipFill>
        <p:spPr bwMode="auto">
          <a:xfrm>
            <a:off x="642910" y="571480"/>
            <a:ext cx="2016000" cy="2124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000232" y="2285992"/>
            <a:ext cx="414340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Коробки из-под сока превратилась  в машинку</a:t>
            </a:r>
          </a:p>
        </p:txBody>
      </p:sp>
      <p:pic>
        <p:nvPicPr>
          <p:cNvPr id="1026" name="Picture 2" descr="D:\фото\IMG_20190123_08042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29322" y="500042"/>
            <a:ext cx="2781000" cy="370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34" y="2714620"/>
            <a:ext cx="2862000" cy="381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3786182" y="471488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Машинка стала атрибутом игр для детей и украшением интерьера группы в уголке по ППД «Улица города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ownloads\1520607532_slide1.jpg"/>
          <p:cNvPicPr>
            <a:picLocks noChangeAspect="1" noChangeArrowheads="1"/>
          </p:cNvPicPr>
          <p:nvPr/>
        </p:nvPicPr>
        <p:blipFill>
          <a:blip r:embed="rId2"/>
          <a:srcRect b="406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C:\Users\Пользователь\AppData\Local\Microsoft\Windows\Temporary Internet Files\Content.Word\IMG-20190124-WA0006.jpg"/>
          <p:cNvPicPr/>
          <p:nvPr/>
        </p:nvPicPr>
        <p:blipFill>
          <a:blip r:embed="rId3" cstate="email"/>
          <a:srcRect l="48744" t="38636" r="31213" b="34849"/>
          <a:stretch>
            <a:fillRect/>
          </a:stretch>
        </p:blipFill>
        <p:spPr bwMode="auto">
          <a:xfrm>
            <a:off x="5214942" y="0"/>
            <a:ext cx="1440000" cy="208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Пользователь\AppData\Local\Microsoft\Windows\Temporary Internet Files\Content.Word\IMG-20190124-WA0006.jpg"/>
          <p:cNvPicPr/>
          <p:nvPr/>
        </p:nvPicPr>
        <p:blipFill>
          <a:blip r:embed="rId4" cstate="email"/>
          <a:srcRect l="21486" t="20909" r="58952" b="52424"/>
          <a:stretch>
            <a:fillRect/>
          </a:stretch>
        </p:blipFill>
        <p:spPr bwMode="auto">
          <a:xfrm>
            <a:off x="3714744" y="0"/>
            <a:ext cx="1368000" cy="219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Пользователь\AppData\Local\Microsoft\Windows\Temporary Internet Files\Content.Word\IMG-20190124-WA0006.jpg"/>
          <p:cNvPicPr/>
          <p:nvPr/>
        </p:nvPicPr>
        <p:blipFill>
          <a:blip r:embed="rId5" cstate="email"/>
          <a:srcRect l="66702" t="18939" r="9567" b="47424"/>
          <a:stretch>
            <a:fillRect/>
          </a:stretch>
        </p:blipFill>
        <p:spPr bwMode="auto">
          <a:xfrm>
            <a:off x="6643702" y="0"/>
            <a:ext cx="1656000" cy="2412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57158" y="285728"/>
            <a:ext cx="2714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Семья Давыдовых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C:\Users\Пользователь\AppData\Local\Microsoft\Windows\Temporary Internet Files\Content.Word\IMG-20190123-WA0013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14282" y="1214422"/>
            <a:ext cx="2808000" cy="406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3214678" y="2143116"/>
            <a:ext cx="59293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Пластиковая бутылка и упаковки от зубной пасты и сока стали машинкой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86116" y="2786058"/>
            <a:ext cx="2884525" cy="381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6215074" y="3500438"/>
            <a:ext cx="235745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Машина водовоз развозит чистую воду жителям города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642918"/>
            <a:ext cx="24109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Семья Ивановых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F:\поделка АКВАРИУМ Ианов Т\DSC03192.JPG"/>
          <p:cNvPicPr/>
          <p:nvPr/>
        </p:nvPicPr>
        <p:blipFill>
          <a:blip r:embed="rId2" cstate="email"/>
          <a:srcRect l="10262" t="15904" r="65526" b="46506"/>
          <a:stretch>
            <a:fillRect/>
          </a:stretch>
        </p:blipFill>
        <p:spPr bwMode="auto">
          <a:xfrm>
            <a:off x="2714612" y="0"/>
            <a:ext cx="2304000" cy="262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571868" y="3571876"/>
            <a:ext cx="278608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Бумажные коробки из-под бытовой техники кофе</a:t>
            </a:r>
          </a:p>
          <a:p>
            <a:pPr algn="ctr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Превратились в  </a:t>
            </a:r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автопарковку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 аквариум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F:\поделка АКВАРИУМ Ианов Т\DSC03192.JPG"/>
          <p:cNvPicPr/>
          <p:nvPr/>
        </p:nvPicPr>
        <p:blipFill>
          <a:blip r:embed="rId3" cstate="email"/>
          <a:srcRect l="31267" t="28434" r="50454" b="39518"/>
          <a:stretch>
            <a:fillRect/>
          </a:stretch>
        </p:blipFill>
        <p:spPr bwMode="auto">
          <a:xfrm>
            <a:off x="5143504" y="428604"/>
            <a:ext cx="2196000" cy="255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F:\поделка АКВАРИУМ Ианов Т\DSC03192.JPG"/>
          <p:cNvPicPr/>
          <p:nvPr/>
        </p:nvPicPr>
        <p:blipFill>
          <a:blip r:embed="rId4" cstate="email"/>
          <a:srcRect l="54677" t="16145" r="19989" b="47470"/>
          <a:stretch>
            <a:fillRect/>
          </a:stretch>
        </p:blipFill>
        <p:spPr bwMode="auto">
          <a:xfrm>
            <a:off x="6480000" y="2143116"/>
            <a:ext cx="2484000" cy="270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:\Users\Пользователь\AppData\Local\Microsoft\Windows\Temporary Internet Files\Content.Word\IMG_20190208_120239.jpg"/>
          <p:cNvPicPr/>
          <p:nvPr/>
        </p:nvPicPr>
        <p:blipFill>
          <a:blip r:embed="rId5" cstate="print"/>
          <a:srcRect l="6329"/>
          <a:stretch>
            <a:fillRect/>
          </a:stretch>
        </p:blipFill>
        <p:spPr bwMode="auto">
          <a:xfrm>
            <a:off x="642910" y="1142984"/>
            <a:ext cx="1944000" cy="255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C:\Users\Пользователь\AppData\Local\Microsoft\Windows\Temporary Internet Files\Content.Word\IMG_20190208_120153.jpg"/>
          <p:cNvPicPr/>
          <p:nvPr/>
        </p:nvPicPr>
        <p:blipFill>
          <a:blip r:embed="rId6" cstate="print"/>
          <a:srcRect l="23089" t="20072" r="12774"/>
          <a:stretch>
            <a:fillRect/>
          </a:stretch>
        </p:blipFill>
        <p:spPr bwMode="auto">
          <a:xfrm>
            <a:off x="928662" y="3786190"/>
            <a:ext cx="1714512" cy="2857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:\поделка ПАРКОВКА Иванов Т\DSC0311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00562" y="142852"/>
            <a:ext cx="4464000" cy="32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F:\поделка АКВАРИУМ Ианов Т\DSC0319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14290"/>
            <a:ext cx="4464000" cy="32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F:\поделка АКВАРИУМ Ианов Т\DSC03189.JPG"/>
          <p:cNvPicPr/>
          <p:nvPr/>
        </p:nvPicPr>
        <p:blipFill>
          <a:blip r:embed="rId4" cstate="email"/>
          <a:srcRect l="3969" t="7938" r="11364" b="8718"/>
          <a:stretch>
            <a:fillRect/>
          </a:stretch>
        </p:blipFill>
        <p:spPr bwMode="auto">
          <a:xfrm>
            <a:off x="214282" y="3786190"/>
            <a:ext cx="2357454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F:\поделка ПАРКОВКА Иванов Т\DSC03048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15074" y="5357802"/>
            <a:ext cx="2357454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928794" y="4357694"/>
            <a:ext cx="721520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Используем в образовательной деятельности не только  по ознакомлению с обитателями подводного мира,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но и как счётный материал.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71704" y="3500438"/>
            <a:ext cx="65722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Благодаря тому, что в верхней части коробки проделаны прорези и рыбки закреплены на нитке, привязанные к пуговицам можно играть, перемещая  обитателей аквариума.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071538" y="571501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Городок для машинок получился.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Автопарк просто, </a:t>
            </a:r>
            <a:r>
              <a:rPr lang="ru-RU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супер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Пользователь\AppData\Local\Microsoft\Windows\Temporary Internet Files\Content.Word\IMG_20190117_110536.jpg"/>
          <p:cNvPicPr/>
          <p:nvPr/>
        </p:nvPicPr>
        <p:blipFill>
          <a:blip r:embed="rId2" cstate="email"/>
          <a:srcRect l="2726" t="17067" r="77552" b="62260"/>
          <a:stretch>
            <a:fillRect/>
          </a:stretch>
        </p:blipFill>
        <p:spPr bwMode="auto">
          <a:xfrm>
            <a:off x="3357554" y="0"/>
            <a:ext cx="1440000" cy="208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D:\фото\IMG-20190116-WA0019.jpg"/>
          <p:cNvPicPr/>
          <p:nvPr/>
        </p:nvPicPr>
        <p:blipFill>
          <a:blip r:embed="rId3" cstate="email"/>
          <a:srcRect t="29571" b="33725"/>
          <a:stretch>
            <a:fillRect/>
          </a:stretch>
        </p:blipFill>
        <p:spPr bwMode="auto">
          <a:xfrm>
            <a:off x="6786578" y="428604"/>
            <a:ext cx="2124000" cy="158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28596" y="285728"/>
            <a:ext cx="26409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Семья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Бурлаковых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43306" y="2214554"/>
            <a:ext cx="46434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Коробки из-под сока стали танком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5" y="785794"/>
            <a:ext cx="2801558" cy="37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2857488" y="2643182"/>
            <a:ext cx="54292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 День защитника Отечества и наш танк будет служить прекрасным   украшением интерьера.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:\фото\IMG_20190123_082506.jpg"/>
          <p:cNvPicPr/>
          <p:nvPr/>
        </p:nvPicPr>
        <p:blipFill>
          <a:blip r:embed="rId5" cstate="email"/>
          <a:srcRect l="14383" r="18756" b="53808"/>
          <a:stretch>
            <a:fillRect/>
          </a:stretch>
        </p:blipFill>
        <p:spPr bwMode="auto">
          <a:xfrm>
            <a:off x="4786314" y="0"/>
            <a:ext cx="2088000" cy="219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00760" y="3143248"/>
            <a:ext cx="2668347" cy="34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142976" y="478632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Танк  - самоходная машина на гусеничном ходу  позволяет проходить по любой местности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ownloads\1520607532_slide1.jpg"/>
          <p:cNvPicPr>
            <a:picLocks noChangeAspect="1" noChangeArrowheads="1"/>
          </p:cNvPicPr>
          <p:nvPr/>
        </p:nvPicPr>
        <p:blipFill>
          <a:blip r:embed="rId2"/>
          <a:srcRect b="406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Рисунок 5" descr="D:\фото\IMG_20190123_11363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1214422"/>
            <a:ext cx="3500462" cy="46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D:\фото\IMG_20190123_113913.jpg"/>
          <p:cNvPicPr/>
          <p:nvPr/>
        </p:nvPicPr>
        <p:blipFill>
          <a:blip r:embed="rId4" cstate="email"/>
          <a:srcRect b="15351"/>
          <a:stretch>
            <a:fillRect/>
          </a:stretch>
        </p:blipFill>
        <p:spPr bwMode="auto">
          <a:xfrm>
            <a:off x="4786314" y="1142984"/>
            <a:ext cx="3708000" cy="48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3428992" y="500042"/>
            <a:ext cx="2320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Прогулка в парк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ownloads\1520607532_slide1.jpg"/>
          <p:cNvPicPr>
            <a:picLocks noChangeAspect="1" noChangeArrowheads="1"/>
          </p:cNvPicPr>
          <p:nvPr/>
        </p:nvPicPr>
        <p:blipFill>
          <a:blip r:embed="rId2"/>
          <a:srcRect b="406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5214942" y="1714488"/>
            <a:ext cx="3000396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76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окошек мусор не бросайте, город наш не засоряйте,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76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Ведь по тротуарам люди ходят, под ногами мусор ваш находят.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76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Давайте себя и других уважать,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76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двор свой беречь, чистоту соблюдать.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00100" y="785794"/>
            <a:ext cx="3807000" cy="507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ownloads\1520607532_slide1.jpg"/>
          <p:cNvPicPr>
            <a:picLocks noChangeAspect="1" noChangeArrowheads="1"/>
          </p:cNvPicPr>
          <p:nvPr/>
        </p:nvPicPr>
        <p:blipFill>
          <a:blip r:embed="rId2"/>
          <a:srcRect b="406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500694" y="1714488"/>
            <a:ext cx="2571768" cy="344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коробок у вас в доме не оказалось, но наши идеи вдохновили вас на то, чтобы сделать игрушки из коробок своими руками, вы можете попросить их в ближайшем магазин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1538" y="1500174"/>
            <a:ext cx="3240000" cy="43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4786314" y="5715016"/>
            <a:ext cx="31649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214414" y="285728"/>
            <a:ext cx="714376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Маленький вклад в решение больших экологических проблем»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714876" y="1071546"/>
            <a:ext cx="335758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>
              <a:buNone/>
              <a:defRPr/>
            </a:pPr>
            <a:r>
              <a:rPr lang="ru-RU" sz="2000" b="1" i="1" dirty="0" smtClean="0">
                <a:solidFill>
                  <a:srgbClr val="2209B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Всё хорошее в детях из детства!</a:t>
            </a:r>
          </a:p>
          <a:p>
            <a:pPr algn="ctr">
              <a:buNone/>
              <a:defRPr/>
            </a:pPr>
            <a:r>
              <a:rPr lang="ru-RU" sz="2000" b="1" i="1" dirty="0" smtClean="0">
                <a:solidFill>
                  <a:srgbClr val="2209B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Как истоки добра пробудить?</a:t>
            </a:r>
          </a:p>
          <a:p>
            <a:pPr algn="ctr">
              <a:buNone/>
              <a:defRPr/>
            </a:pPr>
            <a:r>
              <a:rPr lang="ru-RU" sz="2000" b="1" i="1" dirty="0" smtClean="0">
                <a:solidFill>
                  <a:srgbClr val="2209B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Прикоснуться к природе всем сердцем:  </a:t>
            </a:r>
          </a:p>
          <a:p>
            <a:pPr algn="ctr">
              <a:buNone/>
              <a:defRPr/>
            </a:pPr>
            <a:r>
              <a:rPr lang="ru-RU" sz="2000" b="1" i="1" dirty="0" smtClean="0">
                <a:solidFill>
                  <a:srgbClr val="2209B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Удивиться, узнать, полюбить!</a:t>
            </a:r>
          </a:p>
          <a:p>
            <a:pPr algn="ctr">
              <a:buNone/>
              <a:defRPr/>
            </a:pPr>
            <a:r>
              <a:rPr lang="ru-RU" sz="2000" b="1" i="1" dirty="0" smtClean="0">
                <a:solidFill>
                  <a:srgbClr val="2209B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Мы хотим, чтоб земля расцветала.</a:t>
            </a:r>
          </a:p>
          <a:p>
            <a:pPr algn="ctr">
              <a:buNone/>
              <a:defRPr/>
            </a:pPr>
            <a:r>
              <a:rPr lang="ru-RU" sz="2000" b="1" i="1" dirty="0" smtClean="0">
                <a:solidFill>
                  <a:srgbClr val="2209B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Росли как цветы, малыши</a:t>
            </a:r>
          </a:p>
          <a:p>
            <a:pPr algn="ctr">
              <a:buNone/>
              <a:defRPr/>
            </a:pPr>
            <a:r>
              <a:rPr lang="ru-RU" sz="2000" b="1" i="1" dirty="0" smtClean="0">
                <a:solidFill>
                  <a:srgbClr val="2209B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Чтоб для них экология стала</a:t>
            </a:r>
          </a:p>
          <a:p>
            <a:pPr algn="ctr">
              <a:buNone/>
              <a:defRPr/>
            </a:pPr>
            <a:r>
              <a:rPr lang="ru-RU" sz="2000" b="1" i="1" dirty="0" smtClean="0">
                <a:solidFill>
                  <a:srgbClr val="2209B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Не наукой, а частью души!</a:t>
            </a:r>
            <a:endParaRPr lang="ru-RU" sz="2000" b="1" i="1" dirty="0">
              <a:solidFill>
                <a:srgbClr val="2209B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Пользователь\Downloads\img16.jpg"/>
          <p:cNvPicPr>
            <a:picLocks noChangeAspect="1" noChangeArrowheads="1"/>
          </p:cNvPicPr>
          <p:nvPr/>
        </p:nvPicPr>
        <p:blipFill>
          <a:blip r:embed="rId2" cstate="email"/>
          <a:srcRect l="49219" t="10714"/>
          <a:stretch>
            <a:fillRect/>
          </a:stretch>
        </p:blipFill>
        <p:spPr bwMode="auto">
          <a:xfrm>
            <a:off x="714348" y="1285860"/>
            <a:ext cx="3014194" cy="363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86380" y="1142984"/>
            <a:ext cx="307183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секрет, что гуляя по улице, мы часто оставляем после себя мусор.</a:t>
            </a:r>
          </a:p>
          <a:p>
            <a:pPr algn="ctr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 бывает даже тогда, когда находятся урны рядом. Просто. Мы их не замечаем.Чем меньше будет мусора в нашем дворе, на улице, в городе, тем зеленее станут деревья, тем чище  будет воздух.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1071546"/>
            <a:ext cx="3537000" cy="471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428596" y="857232"/>
            <a:ext cx="8215371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Проблема: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Применение ненужной  упаковки в жизни человека в целях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заботы об экологии нашей планеты.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Научить через практическую работу находить применение бытовым отходам в семье, за счёт вторичного использования упаковки.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Привлечь внимание  детей и родителей к проблеме сохранения    окружающей среды  на примере использования  бытовых отходов 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Формировать представления о  целесообразности вторичного использования бытовых отходов 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Стимулировать интерес к исследовательской деятельности.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Изучить литературу и интернет - ресурсы по теме проекта.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Совершенствовать умение применять имеющие знания, обобщать , делать выводы 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Развить умения у воспитанников и их родителей  реализовать свои впечатления в творческой работе.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Воспитывать  стремление выступать перед другими детьми, презентовать свои знания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ownloads\1520607532_slide1.jpg"/>
          <p:cNvPicPr>
            <a:picLocks noChangeAspect="1" noChangeArrowheads="1"/>
          </p:cNvPicPr>
          <p:nvPr/>
        </p:nvPicPr>
        <p:blipFill>
          <a:blip r:embed="rId2"/>
          <a:srcRect b="406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 descr="D:\фото\IMG_20190123_11255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1500174"/>
            <a:ext cx="3643338" cy="4753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5357818" y="1928802"/>
            <a:ext cx="2714644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Наблюдали за жителями нашего города 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сследовали близлежащие улицы и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убедились, что к сожалению свой грязный след человечество оставляет везде.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500033" y="357166"/>
            <a:ext cx="807249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Последствия наших действий по отношению к окружающей среде может нанести вред природе.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00298" y="500042"/>
            <a:ext cx="37889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Чудеса из ненужных вещей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Пользователь\Downloads\img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5984" y="1428736"/>
            <a:ext cx="4512000" cy="338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D:\фото\IMG_20190118_091758.jpg"/>
          <p:cNvPicPr/>
          <p:nvPr/>
        </p:nvPicPr>
        <p:blipFill>
          <a:blip r:embed="rId3" cstate="email"/>
          <a:srcRect l="23891" t="25721" r="57189" b="58293"/>
          <a:stretch>
            <a:fillRect/>
          </a:stretch>
        </p:blipFill>
        <p:spPr bwMode="auto">
          <a:xfrm>
            <a:off x="571472" y="2786058"/>
            <a:ext cx="1188000" cy="165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:\фото\IMG_20190118_091758.jpg"/>
          <p:cNvPicPr/>
          <p:nvPr/>
        </p:nvPicPr>
        <p:blipFill>
          <a:blip r:embed="rId4" cstate="email"/>
          <a:srcRect l="28701" t="40625" r="57189" b="45192"/>
          <a:stretch>
            <a:fillRect/>
          </a:stretch>
        </p:blipFill>
        <p:spPr bwMode="auto">
          <a:xfrm rot="2057786">
            <a:off x="971001" y="4806269"/>
            <a:ext cx="1116000" cy="172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D:\фото\IMG_20190118_091758.jpg"/>
          <p:cNvPicPr/>
          <p:nvPr/>
        </p:nvPicPr>
        <p:blipFill>
          <a:blip r:embed="rId5" cstate="email"/>
          <a:srcRect l="49706" t="49279" r="25601" b="33413"/>
          <a:stretch>
            <a:fillRect/>
          </a:stretch>
        </p:blipFill>
        <p:spPr bwMode="auto">
          <a:xfrm rot="20604571">
            <a:off x="365586" y="589176"/>
            <a:ext cx="1620000" cy="129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D:\фото\IMG_20190118_091758.jpg"/>
          <p:cNvPicPr/>
          <p:nvPr/>
        </p:nvPicPr>
        <p:blipFill>
          <a:blip r:embed="rId6" cstate="email"/>
          <a:srcRect l="2565" t="34375" r="76911" b="52284"/>
          <a:stretch>
            <a:fillRect/>
          </a:stretch>
        </p:blipFill>
        <p:spPr bwMode="auto">
          <a:xfrm rot="1456861">
            <a:off x="7106714" y="412766"/>
            <a:ext cx="1476000" cy="165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F:\поделка АКВАРИУМ Ианов Т\DSC03189.JPG"/>
          <p:cNvPicPr/>
          <p:nvPr/>
        </p:nvPicPr>
        <p:blipFill>
          <a:blip r:embed="rId7" cstate="email"/>
          <a:srcRect l="4267" t="10444" r="14650" b="9484"/>
          <a:stretch>
            <a:fillRect/>
          </a:stretch>
        </p:blipFill>
        <p:spPr bwMode="auto">
          <a:xfrm>
            <a:off x="6715140" y="5072074"/>
            <a:ext cx="1944000" cy="118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D:\фото\IMG_20190118_091758.jpg"/>
          <p:cNvPicPr/>
          <p:nvPr/>
        </p:nvPicPr>
        <p:blipFill>
          <a:blip r:embed="rId8" cstate="email"/>
          <a:srcRect l="23891" t="25721" r="57189" b="58293"/>
          <a:stretch>
            <a:fillRect/>
          </a:stretch>
        </p:blipFill>
        <p:spPr bwMode="auto">
          <a:xfrm>
            <a:off x="7429520" y="2857496"/>
            <a:ext cx="1332000" cy="16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D:\фото\IMG_20190118_091758.jpg"/>
          <p:cNvPicPr/>
          <p:nvPr/>
        </p:nvPicPr>
        <p:blipFill>
          <a:blip r:embed="rId4" cstate="email"/>
          <a:srcRect l="28701" t="40625" r="57189" b="45192"/>
          <a:stretch>
            <a:fillRect/>
          </a:stretch>
        </p:blipFill>
        <p:spPr bwMode="auto">
          <a:xfrm rot="5400000">
            <a:off x="4057868" y="4801512"/>
            <a:ext cx="1044000" cy="172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:\фото\IMG_20190117_103834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6314" y="1071546"/>
            <a:ext cx="3240000" cy="4572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:\фото\IMG_20190117_10390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1071546"/>
            <a:ext cx="3384000" cy="4606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2571736" y="357166"/>
            <a:ext cx="31590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Книга спортивных игр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Пользователь\AppData\Local\Microsoft\Windows\Temporary Internet Files\Content.Word\IMG-20190125-WA0006.jpg"/>
          <p:cNvPicPr/>
          <p:nvPr/>
        </p:nvPicPr>
        <p:blipFill>
          <a:blip r:embed="rId2"/>
          <a:srcRect l="38963" t="14183" r="38268" b="64423"/>
          <a:stretch>
            <a:fillRect/>
          </a:stretch>
        </p:blipFill>
        <p:spPr bwMode="auto">
          <a:xfrm>
            <a:off x="6000760" y="0"/>
            <a:ext cx="2214578" cy="2484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C:\Users\Пользователь\AppData\Local\Microsoft\Windows\Temporary Internet Files\Content.Word\IMG_20190117_110536.jpg"/>
          <p:cNvPicPr/>
          <p:nvPr/>
        </p:nvPicPr>
        <p:blipFill>
          <a:blip r:embed="rId3" cstate="email"/>
          <a:srcRect l="37680" t="16466" r="40032" b="64663"/>
          <a:stretch>
            <a:fillRect/>
          </a:stretch>
        </p:blipFill>
        <p:spPr bwMode="auto">
          <a:xfrm>
            <a:off x="3714744" y="0"/>
            <a:ext cx="2143140" cy="237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D:\фото\IMG-20190113-WA0017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928670"/>
            <a:ext cx="3143272" cy="42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57158" y="142852"/>
            <a:ext cx="23933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Семья Шубиных</a:t>
            </a:r>
            <a:endParaRPr lang="ru-RU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3214678" y="2071678"/>
            <a:ext cx="485778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Кормушка для птиц из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коробки от бытовой техники.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C:\Users\Пользователь\AppData\Local\Microsoft\Windows\Temporary Internet Files\Content.Word\IMG_20190125_112454.jpg"/>
          <p:cNvPicPr/>
          <p:nvPr/>
        </p:nvPicPr>
        <p:blipFill>
          <a:blip r:embed="rId5" cstate="email"/>
          <a:srcRect t="20553"/>
          <a:stretch>
            <a:fillRect/>
          </a:stretch>
        </p:blipFill>
        <p:spPr bwMode="auto">
          <a:xfrm>
            <a:off x="5357818" y="2857496"/>
            <a:ext cx="3143272" cy="3814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714348" y="52863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лучший способ заботы о братьях наших меньших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285720" y="3071810"/>
            <a:ext cx="478634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живём в мире, который стремительно развивается. Робототехника, как отрасль развивается ещё стремительней.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Пользователь\AppData\Local\Microsoft\Windows\Temporary Internet Files\Content.Word\IMG-20190122-WA0004.jpg"/>
          <p:cNvPicPr/>
          <p:nvPr/>
        </p:nvPicPr>
        <p:blipFill>
          <a:blip r:embed="rId2" cstate="email"/>
          <a:srcRect l="34533" t="21858" r="36930" b="36885"/>
          <a:stretch>
            <a:fillRect/>
          </a:stretch>
        </p:blipFill>
        <p:spPr bwMode="auto">
          <a:xfrm>
            <a:off x="500034" y="714356"/>
            <a:ext cx="1800000" cy="216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:\фото\IMG_20190123_081234.jpg"/>
          <p:cNvPicPr/>
          <p:nvPr/>
        </p:nvPicPr>
        <p:blipFill>
          <a:blip r:embed="rId3" cstate="email"/>
          <a:srcRect l="11701" r="19366" b="52363"/>
          <a:stretch>
            <a:fillRect/>
          </a:stretch>
        </p:blipFill>
        <p:spPr bwMode="auto">
          <a:xfrm>
            <a:off x="2214546" y="642918"/>
            <a:ext cx="2124000" cy="2304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642910" y="214290"/>
            <a:ext cx="28402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Семья Красниковых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D:\фото\IMG-20190115-WA0002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86380" y="428604"/>
            <a:ext cx="3348000" cy="439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714348" y="5143512"/>
            <a:ext cx="678661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Матвей изобрёл новую модель робота.</a:t>
            </a: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Робот - помощник природы,</a:t>
            </a: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который теперь будет исследовать порядок в нашей  группе и на участке детского сада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577</Words>
  <PresentationFormat>Экран (4:3)</PresentationFormat>
  <Paragraphs>69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61</cp:revision>
  <dcterms:created xsi:type="dcterms:W3CDTF">2019-01-27T18:32:30Z</dcterms:created>
  <dcterms:modified xsi:type="dcterms:W3CDTF">2019-03-11T15:25:19Z</dcterms:modified>
</cp:coreProperties>
</file>