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4" r:id="rId3"/>
    <p:sldId id="285" r:id="rId4"/>
    <p:sldId id="286" r:id="rId5"/>
    <p:sldId id="287" r:id="rId6"/>
    <p:sldId id="288" r:id="rId7"/>
    <p:sldId id="289" r:id="rId8"/>
    <p:sldId id="257" r:id="rId9"/>
    <p:sldId id="290" r:id="rId10"/>
    <p:sldId id="260" r:id="rId11"/>
    <p:sldId id="29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CEF50D-53F8-490A-896E-6D31023E8202}" type="datetimeFigureOut">
              <a:rPr lang="ru-RU" smtClean="0"/>
              <a:t>14.12.2013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C1D91-E2CA-4576-A009-57BD9B04C0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CEF50D-53F8-490A-896E-6D31023E8202}" type="datetimeFigureOut">
              <a:rPr lang="ru-RU" smtClean="0"/>
              <a:t>14.12.2013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C1D91-E2CA-4576-A009-57BD9B04C0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CEF50D-53F8-490A-896E-6D31023E8202}" type="datetimeFigureOut">
              <a:rPr lang="ru-RU" smtClean="0"/>
              <a:t>14.12.2013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C1D91-E2CA-4576-A009-57BD9B04C0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CEF50D-53F8-490A-896E-6D31023E8202}" type="datetimeFigureOut">
              <a:rPr lang="ru-RU" smtClean="0"/>
              <a:t>14.12.2013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C1D91-E2CA-4576-A009-57BD9B04C0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CEF50D-53F8-490A-896E-6D31023E8202}" type="datetimeFigureOut">
              <a:rPr lang="ru-RU" smtClean="0"/>
              <a:t>14.12.2013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C1D91-E2CA-4576-A009-57BD9B04C0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CEF50D-53F8-490A-896E-6D31023E8202}" type="datetimeFigureOut">
              <a:rPr lang="ru-RU" smtClean="0"/>
              <a:t>14.12.2013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C1D91-E2CA-4576-A009-57BD9B04C0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CEF50D-53F8-490A-896E-6D31023E8202}" type="datetimeFigureOut">
              <a:rPr lang="ru-RU" smtClean="0"/>
              <a:t>14.12.2013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C1D91-E2CA-4576-A009-57BD9B04C0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CEF50D-53F8-490A-896E-6D31023E8202}" type="datetimeFigureOut">
              <a:rPr lang="ru-RU" smtClean="0"/>
              <a:t>14.12.2013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C1D91-E2CA-4576-A009-57BD9B04C0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CEF50D-53F8-490A-896E-6D31023E8202}" type="datetimeFigureOut">
              <a:rPr lang="ru-RU" smtClean="0"/>
              <a:t>14.12.2013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C1D91-E2CA-4576-A009-57BD9B04C0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CEF50D-53F8-490A-896E-6D31023E8202}" type="datetimeFigureOut">
              <a:rPr lang="ru-RU" smtClean="0"/>
              <a:t>14.12.2013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C1D91-E2CA-4576-A009-57BD9B04C0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CEF50D-53F8-490A-896E-6D31023E8202}" type="datetimeFigureOut">
              <a:rPr lang="ru-RU" smtClean="0"/>
              <a:t>14.12.2013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C1D91-E2CA-4576-A009-57BD9B04C0F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0CEF50D-53F8-490A-896E-6D31023E8202}" type="datetimeFigureOut">
              <a:rPr lang="ru-RU" smtClean="0"/>
              <a:t>14.12.2013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22C1D91-E2CA-4576-A009-57BD9B04C0F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09401"/>
            <a:ext cx="7107205" cy="4742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518985"/>
            <a:ext cx="7772400" cy="1397847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Охрана зрения детей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49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08719"/>
            <a:ext cx="6120680" cy="4719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3452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Самомассаж</a:t>
            </a:r>
            <a:endParaRPr lang="ru-RU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800" b="1" dirty="0" smtClean="0">
                <a:solidFill>
                  <a:srgbClr val="FF0000"/>
                </a:solidFill>
              </a:rPr>
              <a:t>Потереть ладони, закрыть глаза, </a:t>
            </a:r>
            <a:r>
              <a:rPr lang="ru-RU" sz="1800" b="1" dirty="0">
                <a:solidFill>
                  <a:srgbClr val="FF0000"/>
                </a:solidFill>
              </a:rPr>
              <a:t>п</a:t>
            </a:r>
            <a:r>
              <a:rPr lang="ru-RU" sz="1800" b="1" dirty="0" smtClean="0">
                <a:solidFill>
                  <a:srgbClr val="FF0000"/>
                </a:solidFill>
              </a:rPr>
              <a:t>оложить ладони на глаза, пальцы вместе. Держать 1 сек</a:t>
            </a:r>
          </a:p>
          <a:p>
            <a:pPr>
              <a:buFont typeface="Wingdings" pitchFamily="2" charset="2"/>
              <a:buChar char="q"/>
            </a:pPr>
            <a:r>
              <a:rPr lang="ru-RU" sz="1800" b="1" dirty="0" smtClean="0">
                <a:solidFill>
                  <a:srgbClr val="FF0000"/>
                </a:solidFill>
              </a:rPr>
              <a:t>Закрыть глаза. Делать легкие круговые движения подушечками двух пальцев, поглаживая надбровные дуги 20-30 сек</a:t>
            </a:r>
          </a:p>
          <a:p>
            <a:pPr>
              <a:buFont typeface="Wingdings" pitchFamily="2" charset="2"/>
              <a:buChar char="q"/>
            </a:pPr>
            <a:r>
              <a:rPr lang="ru-RU" sz="1800" b="1" dirty="0" smtClean="0">
                <a:solidFill>
                  <a:srgbClr val="FF0000"/>
                </a:solidFill>
              </a:rPr>
              <a:t>Закрыть глаза. Движение глазными яблоками с закрытыми глазами вправо, влево. 2-3 раза. Поморгать</a:t>
            </a:r>
          </a:p>
          <a:p>
            <a:pPr>
              <a:buFont typeface="Wingdings" pitchFamily="2" charset="2"/>
              <a:buChar char="q"/>
            </a:pPr>
            <a:endParaRPr lang="ru-RU" sz="1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16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71" y="1700808"/>
            <a:ext cx="3727825" cy="4130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643" y="1685140"/>
            <a:ext cx="3844869" cy="4130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08259" y="484908"/>
            <a:ext cx="7175351" cy="1071883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Как правильно смотреть телевизор и заниматься на компьютере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37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886691"/>
            <a:ext cx="8183880" cy="88339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Как правильно читать книги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276872"/>
            <a:ext cx="3370606" cy="3370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3619903" cy="3321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851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183880" cy="122413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Что нужно кушать, чтобы глазки были здоровы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30748"/>
            <a:ext cx="3507391" cy="2859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2492896"/>
            <a:ext cx="3795157" cy="2854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1824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903" y="1196752"/>
            <a:ext cx="5658281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6148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927" y="908720"/>
            <a:ext cx="5468385" cy="4811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0103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08720"/>
            <a:ext cx="6365526" cy="4505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0129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0" y="909397"/>
            <a:ext cx="6072336" cy="464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004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09091"/>
            <a:ext cx="3810330" cy="274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524" y="764704"/>
            <a:ext cx="2974975" cy="418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7968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359</TotalTime>
  <Words>75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Охрана зрения детей</vt:lpstr>
      <vt:lpstr>Как правильно смотреть телевизор и заниматься на компьютере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мария</cp:lastModifiedBy>
  <cp:revision>20</cp:revision>
  <dcterms:created xsi:type="dcterms:W3CDTF">2013-02-14T14:57:52Z</dcterms:created>
  <dcterms:modified xsi:type="dcterms:W3CDTF">2013-12-14T15:39:15Z</dcterms:modified>
</cp:coreProperties>
</file>