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2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0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1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8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1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7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1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1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1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Технические средства в профессиональной деятельности секретаря-референта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Курсовая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85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стример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Устройство резервного копирования, предназначен для сохранности информации на жестком диске посредством записи ее на кассеты с магнитной ленты(емкость более 60 Мб)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835" y="3789040"/>
            <a:ext cx="1942290" cy="194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483" y="3918648"/>
            <a:ext cx="2236251" cy="168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26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908720"/>
            <a:ext cx="2819400" cy="599440"/>
          </a:xfrm>
        </p:spPr>
        <p:txBody>
          <a:bodyPr/>
          <a:lstStyle/>
          <a:p>
            <a:r>
              <a:rPr lang="ru-RU" dirty="0" smtClean="0"/>
              <a:t>Компьютерная сеть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076056" y="1412776"/>
            <a:ext cx="2819400" cy="2875280"/>
          </a:xfrm>
        </p:spPr>
        <p:txBody>
          <a:bodyPr>
            <a:noAutofit/>
          </a:bodyPr>
          <a:lstStyle/>
          <a:p>
            <a:r>
              <a:rPr lang="ru-RU" dirty="0" smtClean="0"/>
              <a:t>Создается</a:t>
            </a:r>
            <a:r>
              <a:rPr lang="ru-RU" sz="1600" dirty="0" smtClean="0"/>
              <a:t> для эффективного использования нескольких компьютеров, выполняющих обработку однотипной документации. Компьютеры соединяются в сеть с помощью кабеля( телефонного, коаксиального)или с помощью существующей телефонной сети.  </a:t>
            </a:r>
            <a:endParaRPr lang="ru-RU" sz="1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0" r="21800"/>
          <a:stretch>
            <a:fillRect/>
          </a:stretch>
        </p:blipFill>
        <p:spPr bwMode="auto">
          <a:xfrm>
            <a:off x="1547664" y="1844824"/>
            <a:ext cx="2971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37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96752"/>
            <a:ext cx="2819400" cy="599440"/>
          </a:xfrm>
        </p:spPr>
        <p:txBody>
          <a:bodyPr/>
          <a:lstStyle/>
          <a:p>
            <a:r>
              <a:rPr lang="ru-RU" sz="2800" dirty="0" smtClean="0"/>
              <a:t>интернет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Глобальная сеть бесчисленного множества разнообразных сетей, которая охватывает всю нашу планету. </a:t>
            </a:r>
            <a:endParaRPr lang="ru-RU" sz="1600" dirty="0"/>
          </a:p>
          <a:p>
            <a:r>
              <a:rPr lang="ru-RU" sz="1600" dirty="0" smtClean="0"/>
              <a:t>Суть создания такой сети- быстрый поиск и получение необходимой информации. </a:t>
            </a:r>
            <a:endParaRPr lang="ru-RU" sz="1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" r="311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73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Рабочий день секретаря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Рабочий день секретаря подвержен резким переменам, которые трудно предугадать или прогнозировать.</a:t>
            </a:r>
          </a:p>
          <a:p>
            <a:r>
              <a:rPr lang="ru-RU" dirty="0" smtClean="0"/>
              <a:t>Главными условиями успешной деятельности секретаря остаются: планирование предстоящих дел ; - установление оптимального ритма труда;- постепенное вхождение в работу и обязательное чередование труда и отдыха.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21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6400800" cy="68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Планирование. Использование компьютер для планирования рабочего дня.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708920"/>
            <a:ext cx="6400800" cy="3048001"/>
          </a:xfrm>
        </p:spPr>
        <p:txBody>
          <a:bodyPr/>
          <a:lstStyle/>
          <a:p>
            <a:r>
              <a:rPr lang="ru-RU" dirty="0" smtClean="0"/>
              <a:t>Планирование может быть на день, на неделю или месячное или квартальное даже годовое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17032"/>
            <a:ext cx="3549774" cy="222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29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планирование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 планировании работ секретарь должен знать, что наиболее благоприятное время для выполнение творческих или трудных заданий с 10 часов утра до 12 часов. Затем следует некоторый спад активности и во второй половине дня работоспособность наиболее высока от 14 до 17 часов. После чего она неуклонно падает ,и, если вы начинаете кропотливую работу по проверки документа после 18 часов не удивляйтесь , что утром шеф обнаружит в нем ошибки.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80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5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половина рабочего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88840"/>
            <a:ext cx="6400800" cy="3048001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Подобрать в соответствии с планом нужные документы</a:t>
            </a:r>
          </a:p>
          <a:p>
            <a:r>
              <a:rPr lang="ru-RU" sz="1600" dirty="0" smtClean="0"/>
              <a:t>Получить корреспонденцию, отложить документы которые должен сперва рассмотреть шеф</a:t>
            </a:r>
          </a:p>
          <a:p>
            <a:r>
              <a:rPr lang="ru-RU" sz="1600" dirty="0" smtClean="0"/>
              <a:t>Прийти на работу пораньше чтобы уточнить план</a:t>
            </a:r>
          </a:p>
          <a:p>
            <a:r>
              <a:rPr lang="ru-RU" sz="1600" dirty="0" smtClean="0"/>
              <a:t>Ознакомиться с корреспонденцией </a:t>
            </a:r>
          </a:p>
          <a:p>
            <a:r>
              <a:rPr lang="ru-RU" sz="1600" dirty="0" smtClean="0"/>
              <a:t>Посмотреть поступившие обзоры ,отчеты </a:t>
            </a:r>
          </a:p>
          <a:p>
            <a:r>
              <a:rPr lang="ru-RU" sz="1600" dirty="0" smtClean="0"/>
              <a:t>Срочные телеграммы и факсы сразу передать руководителю</a:t>
            </a:r>
          </a:p>
          <a:p>
            <a:r>
              <a:rPr lang="ru-RU" sz="1600" dirty="0" smtClean="0"/>
              <a:t>Обговорить день руководителя</a:t>
            </a:r>
          </a:p>
          <a:p>
            <a:r>
              <a:rPr lang="ru-RU" sz="1600" dirty="0" smtClean="0"/>
              <a:t>Работа с посетителями, подшивка дел, работа за компьютером</a:t>
            </a:r>
          </a:p>
          <a:p>
            <a:pPr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7570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Вторая половина рабочего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Продолжение работы с посетителями и на телефоне</a:t>
            </a:r>
          </a:p>
          <a:p>
            <a:r>
              <a:rPr lang="ru-RU" dirty="0" smtClean="0"/>
              <a:t>Сбор и подготовка для подписи исполненных документов</a:t>
            </a:r>
          </a:p>
          <a:p>
            <a:r>
              <a:rPr lang="ru-RU" dirty="0" smtClean="0"/>
              <a:t>Доложить шефу и забрать у него проверенные документы</a:t>
            </a:r>
          </a:p>
          <a:p>
            <a:r>
              <a:rPr lang="ru-RU" dirty="0" smtClean="0"/>
              <a:t>Обработать и отправить документы по адресам </a:t>
            </a:r>
          </a:p>
          <a:p>
            <a:r>
              <a:rPr lang="ru-RU" dirty="0" smtClean="0"/>
              <a:t>Наметить мероприятия на следующий день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30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6400800" cy="685800"/>
          </a:xfrm>
        </p:spPr>
        <p:txBody>
          <a:bodyPr/>
          <a:lstStyle/>
          <a:p>
            <a:r>
              <a:rPr lang="ru-RU" dirty="0" smtClean="0"/>
              <a:t>Конец рабочего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Проверить план на следующий день </a:t>
            </a:r>
          </a:p>
          <a:p>
            <a:r>
              <a:rPr lang="ru-RU" dirty="0" smtClean="0"/>
              <a:t>Обеспечить руководителя всем нужным , если он задержится</a:t>
            </a:r>
          </a:p>
          <a:p>
            <a:r>
              <a:rPr lang="ru-RU" dirty="0" smtClean="0"/>
              <a:t>Привести в порядок рабочие место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76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компьютера для планировки дел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780928"/>
            <a:ext cx="6400800" cy="3048001"/>
          </a:xfrm>
        </p:spPr>
        <p:txBody>
          <a:bodyPr/>
          <a:lstStyle/>
          <a:p>
            <a:r>
              <a:rPr lang="ru-RU" dirty="0" smtClean="0"/>
              <a:t>Хорошим помощником секретаря при планировке рабочего дня может служить ПК. </a:t>
            </a:r>
            <a:r>
              <a:rPr lang="ru-RU" dirty="0"/>
              <a:t>О</a:t>
            </a:r>
            <a:r>
              <a:rPr lang="ru-RU" dirty="0" smtClean="0"/>
              <a:t>н может предоставить: календарь, телефонный справочник, перечень заданий, блокнот.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91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28800"/>
            <a:ext cx="6400800" cy="3048001"/>
          </a:xfrm>
        </p:spPr>
        <p:txBody>
          <a:bodyPr/>
          <a:lstStyle/>
          <a:p>
            <a:r>
              <a:rPr lang="ru-RU" dirty="0" smtClean="0"/>
              <a:t>Цель курсовой работы : рациональное использование технических средств в профессиональной деятельности секретаря-референта.</a:t>
            </a:r>
          </a:p>
          <a:p>
            <a:r>
              <a:rPr lang="ru-RU" dirty="0" smtClean="0"/>
              <a:t>Задачи курсовой работы: рассмотреть использование технических средств в работе секретаря-референта. Оптимально и рационально использовать технические средства в работе секретаря.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27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Входящие-поддерживает несколько систем  электронной почты </a:t>
            </a:r>
          </a:p>
          <a:p>
            <a:r>
              <a:rPr lang="ru-RU" dirty="0" smtClean="0"/>
              <a:t>Календарь-контролирует расписание и планирует встречи с другими людьми</a:t>
            </a:r>
          </a:p>
        </p:txBody>
      </p:sp>
    </p:spTree>
    <p:extLst>
      <p:ext uri="{BB962C8B-B14F-4D97-AF65-F5344CB8AC3E}">
        <p14:creationId xmlns:p14="http://schemas.microsoft.com/office/powerpoint/2010/main" val="324058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Контакты-хранит и постоянно обновляет сведения о деловых контрактах</a:t>
            </a:r>
          </a:p>
          <a:p>
            <a:r>
              <a:rPr lang="ru-RU" dirty="0" smtClean="0"/>
              <a:t>Задачи- содержит список дел, которые необходимо выполнить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58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Дневник – ведет учет важных событий, действий и контролирует их выполнение</a:t>
            </a:r>
          </a:p>
          <a:p>
            <a:r>
              <a:rPr lang="ru-RU" dirty="0" smtClean="0"/>
              <a:t>Заметки-электронный заменитель блокнота с отрывными листами, куда заносятся оперативные вопросы, ценные мысли, указания.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33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 все же имеющийся электронный ресурс описей облегчает всю дальнейшую работу с описями, если необходимо усовершенствование, редактирование, а также дает возможность повысить информативность дел без вмешательства в уже сложившиеся заголовки.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36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Работу готовила: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Полякова Вероника Сергеевна</a:t>
            </a:r>
          </a:p>
          <a:p>
            <a:r>
              <a:rPr lang="ru-RU" sz="3200" dirty="0" smtClean="0"/>
              <a:t>Обучающаяся группы ДА-21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670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Приемная офиса- это центр работы фирмы , ее сердце.  Самый талантливый и умный руководитель не сможет справится с работой, если плохо организованно работа приемной. Главное же лицо в приемной – это секретарь. Все чаще работу  секретаря даже объединяют  с должностью офис-менеджера.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24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2885415" cy="223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Технические средства в работе секретаря </a:t>
            </a:r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1408853" y="1988840"/>
            <a:ext cx="2971800" cy="2971800"/>
          </a:xfrm>
        </p:spPr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1800" dirty="0" smtClean="0"/>
              <a:t>Секретарь должен знать , уметь и максимально использовать имеющиеся средства  для повышения оперативности и эффективности своего труда.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2786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1556792"/>
            <a:ext cx="6400800" cy="68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Компьютер. Компьютерная сеть. Электронная почта. Интернет.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7195849" cy="296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46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4149080"/>
            <a:ext cx="6400800" cy="68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Техническими средствами, которыми чаще всего пользуется секретарь, являются: персональный компьютер,  телефон, принтер, факс-модем, машина для уничтожения бумаг и копировальный аппарат.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32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Компьютер.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>Компьютер стал незаменимым в практике секретаря и по праву занимает место «номер один» на его рабочем столе. Секретарю он помогает выполнить широкий круг задач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315919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84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Современные компьютеры отличаются по архитектуре и производительности.</a:t>
            </a:r>
          </a:p>
          <a:p>
            <a:r>
              <a:rPr lang="ru-RU" dirty="0" smtClean="0"/>
              <a:t>Основу архитектуры компьютера составляют: системный блок, дисплей и клавиатура.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60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Факс- модем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Используется для осуществления передачи электронных документов, хранящихся в памяти компьютера </a:t>
            </a:r>
            <a:endParaRPr lang="ru-RU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64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240</TotalTime>
  <Words>686</Words>
  <Application>Microsoft Office PowerPoint</Application>
  <PresentationFormat>Экран (4:3)</PresentationFormat>
  <Paragraphs>66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Кутюр</vt:lpstr>
      <vt:lpstr>Технические средства в профессиональной деятельности секретаря-референта</vt:lpstr>
      <vt:lpstr>Презентация PowerPoint</vt:lpstr>
      <vt:lpstr>введение</vt:lpstr>
      <vt:lpstr>Технические средства в работе секретаря </vt:lpstr>
      <vt:lpstr>Компьютер. Компьютерная сеть. Электронная почта. Интернет.</vt:lpstr>
      <vt:lpstr>Техническими средствами, которыми чаще всего пользуется секретарь, являются: персональный компьютер,  телефон, принтер, факс-модем, машина для уничтожения бумаг и копировальный аппарат.</vt:lpstr>
      <vt:lpstr>Компьютер.</vt:lpstr>
      <vt:lpstr>архитектура</vt:lpstr>
      <vt:lpstr>Факс- модем</vt:lpstr>
      <vt:lpstr>стример</vt:lpstr>
      <vt:lpstr>Компьютерная сеть</vt:lpstr>
      <vt:lpstr>интернет</vt:lpstr>
      <vt:lpstr>Рабочий день секретаря </vt:lpstr>
      <vt:lpstr>Планирование. Использование компьютер для планирования рабочего дня.</vt:lpstr>
      <vt:lpstr>планирование</vt:lpstr>
      <vt:lpstr>Первая половина рабочего дня</vt:lpstr>
      <vt:lpstr>Вторая половина рабочего дня</vt:lpstr>
      <vt:lpstr>Конец рабочего дня</vt:lpstr>
      <vt:lpstr>Использование компьютера для планировки дел</vt:lpstr>
      <vt:lpstr>функции</vt:lpstr>
      <vt:lpstr>функции</vt:lpstr>
      <vt:lpstr>функции</vt:lpstr>
      <vt:lpstr>заключение</vt:lpstr>
      <vt:lpstr>Работу готовила: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Технические средства в профессиональной деятельности секретаря-референта</dc:title>
  <cp:lastModifiedBy>КИПК</cp:lastModifiedBy>
  <cp:revision>24</cp:revision>
  <dcterms:modified xsi:type="dcterms:W3CDTF">2019-03-11T07:52:28Z</dcterms:modified>
</cp:coreProperties>
</file>