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Военно – спортивная игра </a:t>
            </a:r>
            <a:r>
              <a:rPr lang="ru-RU" b="1" dirty="0" smtClean="0">
                <a:effectLst/>
              </a:rPr>
              <a:t> </a:t>
            </a:r>
            <a:br>
              <a:rPr lang="ru-RU" b="1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8062912" cy="331236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«Армейские будни</a:t>
            </a:r>
            <a:r>
              <a:rPr lang="ru-RU" b="1" dirty="0" smtClean="0"/>
              <a:t>»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sz="1800" b="1" dirty="0" smtClean="0"/>
              <a:t>Выполнил: Енохов О.В. тренер-преподаватель</a:t>
            </a:r>
            <a:endParaRPr lang="ru-RU" sz="1800" b="1" dirty="0" smtClean="0"/>
          </a:p>
          <a:p>
            <a:pPr algn="ctr"/>
            <a:endParaRPr lang="ru-RU" b="1" dirty="0"/>
          </a:p>
          <a:p>
            <a:pPr algn="ctr"/>
            <a:r>
              <a:rPr lang="ru-RU" sz="1600" b="1" dirty="0" err="1" smtClean="0"/>
              <a:t>с.Хатыстыр</a:t>
            </a:r>
            <a:r>
              <a:rPr lang="ru-RU" sz="1600" b="1" dirty="0" smtClean="0"/>
              <a:t> 2019 г.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40481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7 этап.  Полоса препятствий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098" name="Picture 2" descr="C:\Users\Светик\Desktop\фотки\23 февраля 2019\20190222_1657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5595"/>
            <a:ext cx="3242484" cy="43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ик\Desktop\фотки\23 февраля 2019\20190222_1657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28414"/>
            <a:ext cx="4583565" cy="343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43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Награждение </a:t>
            </a:r>
            <a:endParaRPr lang="ru-RU" b="1" dirty="0"/>
          </a:p>
        </p:txBody>
      </p:sp>
      <p:pic>
        <p:nvPicPr>
          <p:cNvPr id="5122" name="Picture 2" descr="C:\Users\Светик\Desktop\фотки\23 февраля 2019\20190222_1704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09" y="2060848"/>
            <a:ext cx="4061118" cy="304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ик\Desktop\фотки\23 февраля 2019\20190222_1707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127" y="2026997"/>
            <a:ext cx="4022484" cy="301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566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452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повышение </a:t>
            </a:r>
            <a:r>
              <a:rPr lang="ru-RU" dirty="0"/>
              <a:t>уровня гражданско – патриотического воспитания среди мужского населения; повышения уровня физической подготовки; пропаганда здорового образа жизни, привлечение учащихся и мужского населения к систематическим  занятиям физическими упражнениями и спортом.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45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укрепление </a:t>
            </a:r>
            <a:r>
              <a:rPr lang="ru-RU" dirty="0"/>
              <a:t>здоровья;</a:t>
            </a:r>
          </a:p>
          <a:p>
            <a:pPr lvl="0"/>
            <a:r>
              <a:rPr lang="ru-RU" dirty="0"/>
              <a:t>повышение физической подготовленности и двигательной активности;</a:t>
            </a:r>
          </a:p>
          <a:p>
            <a:pPr lvl="0"/>
            <a:r>
              <a:rPr lang="ru-RU" dirty="0"/>
              <a:t>пропаганда здорового образа жизни среди мужского населения;</a:t>
            </a:r>
          </a:p>
          <a:p>
            <a:pPr lvl="0"/>
            <a:r>
              <a:rPr lang="ru-RU" dirty="0"/>
              <a:t>развитие и укрепление дружбы среди детей и родителей, повышение общей культуры;</a:t>
            </a:r>
          </a:p>
          <a:p>
            <a:pPr lvl="0"/>
            <a:r>
              <a:rPr lang="ru-RU" dirty="0"/>
              <a:t>воспитание волевых качеств.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9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1 этап. Военный рюкзак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7" name="Picture 3" descr="C:\Users\Светик\Desktop\фотки\23 февраля 2019\20190222_161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062464" cy="408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ик\Desktop\фотки\23 февраля 2019\20190222_1608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36" y="1124744"/>
            <a:ext cx="3866610" cy="289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ветик\Desktop\фотки\23 февраля 2019\военно-спортивная игра Армейские будни 2019\S1430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57" y="4293096"/>
            <a:ext cx="3790168" cy="213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45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2 этап. Меткий стрелок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 descr="C:\Users\Светик\Desktop\фотки\23 февраля 2019\20190222_1654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695862" cy="352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632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3 этап. Заминированное поле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074" name="Picture 2" descr="C:\Users\Светик\Desktop\фотки\23 февраля 2019\20190222_1623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155010" cy="420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ик\Desktop\фотки\23 февраля 2019\20190222_1628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46808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69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4 этап. Армейские звания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7170" name="Picture 2" descr="C:\Users\Светик\Desktop\фотки\23 февраля 2019\военно-спортивная игра Армейские будни 2019\S1430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62" y="1052736"/>
            <a:ext cx="4718492" cy="265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ветик\Desktop\фотки\23 февраля 2019\военно-спортивная игра Армейские будни 2019\S1430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080" y="3742791"/>
            <a:ext cx="4880687" cy="274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865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5 этап.  Военные песни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8194" name="Picture 2" descr="C:\Users\Светик\Desktop\фотки\23 февраля 2019\военно-спортивная игра Армейские будни 2019\S143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27" y="1124744"/>
            <a:ext cx="4426968" cy="249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ветик\Desktop\фотки\23 февраля 2019\военно-спортивная игра Армейские будни 2019\S14300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39"/>
            <a:ext cx="468052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58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6 этап.  Аптечка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6146" name="Picture 2" descr="C:\Users\Светик\Desktop\фотки\23 февраля 2019\20190222_1608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5413510" cy="406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072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123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Военно – спортивная игра   </vt:lpstr>
      <vt:lpstr>Цель: </vt:lpstr>
      <vt:lpstr>Задачи: </vt:lpstr>
      <vt:lpstr>1 этап. Военный рюкзак </vt:lpstr>
      <vt:lpstr>2 этап. Меткий стрелок </vt:lpstr>
      <vt:lpstr>3 этап. Заминированное поле </vt:lpstr>
      <vt:lpstr>4 этап. Армейские звания </vt:lpstr>
      <vt:lpstr>5 этап.  Военные песни </vt:lpstr>
      <vt:lpstr>6 этап.  Аптечка  </vt:lpstr>
      <vt:lpstr>7 этап.  Полоса препятствий </vt:lpstr>
      <vt:lpstr>Награждение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Военно – спортивная игра   </dc:title>
  <dc:creator>Светик</dc:creator>
  <cp:lastModifiedBy>Светик</cp:lastModifiedBy>
  <cp:revision>5</cp:revision>
  <dcterms:created xsi:type="dcterms:W3CDTF">2019-02-28T02:38:40Z</dcterms:created>
  <dcterms:modified xsi:type="dcterms:W3CDTF">2019-02-28T05:48:28Z</dcterms:modified>
</cp:coreProperties>
</file>