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01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2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12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508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848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926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35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03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00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9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07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37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1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45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8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8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BB3069-E26D-4A45-9442-EE222991C00D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80E597-B952-4816-B91C-30196B0A7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Gabriola" panose="04040605051002020D02" pitchFamily="82" charset="0"/>
              </a:rPr>
              <a:t>Улица  Дзержинского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74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83110" y="1206902"/>
            <a:ext cx="47631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Эта улица получила своё название в 1929 году после смерти Феликса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Эдмундовича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 Дзержинского- руководителя ВЧК. Первоначально она называлась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Крестовоздвиженской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 в связи со строительством на кладбищенской горе церкви. Позднее улица была переименована  в Тюремную .здесь стояли бараки пересыльной тюрьмы., далее Иркутская, Романовский проспект в честь приезда в Ачинск будущего царя Николая Романова После слияния в 1925 году с переулком Казначейским получает имя улицы Дзержинского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09" y="1206902"/>
            <a:ext cx="6036834" cy="4802056"/>
          </a:xfrm>
        </p:spPr>
      </p:pic>
    </p:spTree>
    <p:extLst>
      <p:ext uri="{BB962C8B-B14F-4D97-AF65-F5344CB8AC3E}">
        <p14:creationId xmlns:p14="http://schemas.microsoft.com/office/powerpoint/2010/main" val="1674502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01" y="955182"/>
            <a:ext cx="6253970" cy="4825757"/>
          </a:xfrm>
        </p:spPr>
      </p:pic>
      <p:sp>
        <p:nvSpPr>
          <p:cNvPr id="5" name="Прямоугольник 4"/>
          <p:cNvSpPr/>
          <p:nvPr/>
        </p:nvSpPr>
        <p:spPr>
          <a:xfrm>
            <a:off x="7604313" y="1998827"/>
            <a:ext cx="3910320" cy="31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казначейства расположенное по Московскому тракту. Его строительство окончено в 1884 году. Долгое время в этом здании находился детский дом. В настоящее время в нем находится дорожная инспекция.</a:t>
            </a:r>
          </a:p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67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33" y="1196194"/>
            <a:ext cx="5721708" cy="4440331"/>
          </a:xfrm>
        </p:spPr>
      </p:pic>
      <p:sp>
        <p:nvSpPr>
          <p:cNvPr id="5" name="Прямоугольник 4"/>
          <p:cNvSpPr/>
          <p:nvPr/>
        </p:nvSpPr>
        <p:spPr>
          <a:xfrm>
            <a:off x="7070013" y="584175"/>
            <a:ext cx="4840409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Школа-интернат для детей  в Ачинске была открыта в 1963году   Рядом с основным учебным корпусом бывшей школы начали строить спальный корпус, столовую. Учебный и  спальный  корпуса были отдельно стоящими зданиями, а на месте сегодняшнего перехода находилась берёзовая рощица, в которой любили отдыхать ребята.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Обучались и воспитывались в школе интернате не только дети – сироты, но и дети из малообеспеченных семей.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Постепенно шло обустройство территории вокруг школы: на месте сегодняшней спортивной площадки расположились теплица, оранжерея и свинарник.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097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32" y="685800"/>
            <a:ext cx="4466114" cy="5844021"/>
          </a:xfrm>
        </p:spPr>
      </p:pic>
      <p:sp>
        <p:nvSpPr>
          <p:cNvPr id="5" name="Прямоугольник 4"/>
          <p:cNvSpPr/>
          <p:nvPr/>
        </p:nvSpPr>
        <p:spPr>
          <a:xfrm>
            <a:off x="6878471" y="1916650"/>
            <a:ext cx="40943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бывшего военкомата принадлежал купцу Никифорову, а дом напротив с его первым кирпичным этажом, принадлежало купцу Козлову ,ведущему булочную торговлю.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035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52" y="576616"/>
            <a:ext cx="5430069" cy="6143374"/>
          </a:xfrm>
        </p:spPr>
      </p:pic>
      <p:sp>
        <p:nvSpPr>
          <p:cNvPr id="5" name="Прямоугольник 4"/>
          <p:cNvSpPr/>
          <p:nvPr/>
        </p:nvSpPr>
        <p:spPr>
          <a:xfrm>
            <a:off x="7151427" y="1406273"/>
            <a:ext cx="4107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В годы войны а Ачинске было пять госпиталей. Многие солдаты и офицеры умирали от ран, хоронили их в юго-западном секторе кладбища</a:t>
            </a:r>
            <a:r>
              <a:rPr lang="ru-RU" dirty="0" smtClean="0">
                <a:solidFill>
                  <a:srgbClr val="53535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51427" y="3872490"/>
            <a:ext cx="43515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У входа на старое городское кладбище в 2008 году был установлен Памятник- мемориал « Скорбящая мать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485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47</TotalTime>
  <Words>175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Corbel</vt:lpstr>
      <vt:lpstr>Gabriola</vt:lpstr>
      <vt:lpstr>Times New Roman</vt:lpstr>
      <vt:lpstr>Параллакс</vt:lpstr>
      <vt:lpstr>Улица  Дзержинского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Улица  Дзержинского</dc:title>
  <dc:creator>Наталья</dc:creator>
  <cp:lastModifiedBy>Наталья</cp:lastModifiedBy>
  <cp:revision>9</cp:revision>
  <dcterms:created xsi:type="dcterms:W3CDTF">2017-11-19T05:35:14Z</dcterms:created>
  <dcterms:modified xsi:type="dcterms:W3CDTF">2017-11-19T06:22:42Z</dcterms:modified>
</cp:coreProperties>
</file>