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4FD9-61B1-4583-84BD-D1169214FC2E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F06FF70-60BC-4928-BC48-D4A71FD841C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4FD9-61B1-4583-84BD-D1169214FC2E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FF70-60BC-4928-BC48-D4A71FD841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4FD9-61B1-4583-84BD-D1169214FC2E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FF70-60BC-4928-BC48-D4A71FD841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4FD9-61B1-4583-84BD-D1169214FC2E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FF70-60BC-4928-BC48-D4A71FD841C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4FD9-61B1-4583-84BD-D1169214FC2E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F06FF70-60BC-4928-BC48-D4A71FD841C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4FD9-61B1-4583-84BD-D1169214FC2E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FF70-60BC-4928-BC48-D4A71FD841C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4FD9-61B1-4583-84BD-D1169214FC2E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FF70-60BC-4928-BC48-D4A71FD841C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4FD9-61B1-4583-84BD-D1169214FC2E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FF70-60BC-4928-BC48-D4A71FD841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4FD9-61B1-4583-84BD-D1169214FC2E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FF70-60BC-4928-BC48-D4A71FD841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4FD9-61B1-4583-84BD-D1169214FC2E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FF70-60BC-4928-BC48-D4A71FD841C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4FD9-61B1-4583-84BD-D1169214FC2E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F06FF70-60BC-4928-BC48-D4A71FD841C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BF44FD9-61B1-4583-84BD-D1169214FC2E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F06FF70-60BC-4928-BC48-D4A71FD841C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Автор-составитель: </a:t>
            </a:r>
            <a:r>
              <a:rPr lang="ru-RU" dirty="0" err="1" smtClean="0"/>
              <a:t>Скрылева</a:t>
            </a:r>
            <a:r>
              <a:rPr lang="ru-RU" smtClean="0"/>
              <a:t> Ю.И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Горлица – птица года 2019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295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Обыкновенная </a:t>
            </a:r>
            <a:r>
              <a:rPr lang="ru-RU" dirty="0"/>
              <a:t>горлица достигает размеров от 26 до 29 см и весит около 300 г.</a:t>
            </a:r>
          </a:p>
          <a:p>
            <a:r>
              <a:rPr lang="ru-RU" dirty="0"/>
              <a:t>Голова у неё серо-голубого цвета, глаза красные, спина коричнево-бурая, на крыльях и спине расположен крупный черно-охристый орнамент в виде чешуек, на шее есть горизонтальные черные и белые полоски, клюв серого цвета, зоб, грудь и верхняя часть живота розово-серого цвета. На длинном хвосте расположена белая полоса. Ноги кирпично-красного цвета. Окрас молодняка более блёклый. Полоски на задней части шеи появляются только у половозрелых особей. </a:t>
            </a:r>
          </a:p>
          <a:p>
            <a:r>
              <a:rPr lang="ru-RU" dirty="0"/>
              <a:t> Легко узнать обыкновенную горлицу по параллельным чередующимся черным и белым полоскам по бокам шеи. У родственной кольчатой горлицы, да и у других видов горлиц тоже имеются полоски на шее, но у обыкновенной горлицы их вид довольно специфичен и позволяет отличить ее от близких родственников.</a:t>
            </a:r>
          </a:p>
          <a:p>
            <a:r>
              <a:rPr lang="ru-RU" dirty="0"/>
              <a:t>Самцы и самки горлицы обыкновенной выглядят одинаково.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6291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Распространение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045" y="1927860"/>
            <a:ext cx="3072384" cy="3611880"/>
          </a:xfrm>
        </p:spPr>
      </p:pic>
      <p:sp>
        <p:nvSpPr>
          <p:cNvPr id="6" name="Объект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Распространена обыкновенная горлица в Северной Африке, почти во всей Европе, за исключением Скандинавии и Ирландии, в Западной и Центральной Азии.</a:t>
            </a:r>
          </a:p>
          <a:p>
            <a:r>
              <a:rPr lang="ru-RU" dirty="0"/>
              <a:t>Птица перелетная, на зимовку отправляется в центральные области Африки и на юго-запад Аравийского полуострова - к югу от Сахары.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506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Питание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Обыкновенная горлица - растительноядная птица. В первую половину лета основным кормом ей служат семена самых различных диких растений, собираемые на лугах, выгонах, по берегам рек и т. п. Во вторую половину лета она посещает убранные хлебные поля, где собирает опавшие на землю зерна. </a:t>
            </a:r>
            <a:endParaRPr lang="ru-RU" dirty="0" smtClean="0"/>
          </a:p>
          <a:p>
            <a:r>
              <a:rPr lang="ru-RU" dirty="0" smtClean="0"/>
              <a:t>Предпочитает </a:t>
            </a:r>
            <a:r>
              <a:rPr lang="ru-RU" dirty="0"/>
              <a:t>зерна пшеницы, проса, гречихи. Она нуждается в воде и регулярно летает на водопой после утренней кормежки, а иногда и вечером.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950" y="2327672"/>
            <a:ext cx="3749675" cy="2812256"/>
          </a:xfrm>
        </p:spPr>
      </p:pic>
    </p:spTree>
    <p:extLst>
      <p:ext uri="{BB962C8B-B14F-4D97-AF65-F5344CB8AC3E}">
        <p14:creationId xmlns:p14="http://schemas.microsoft.com/office/powerpoint/2010/main" val="650066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Птенцы и голос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060848"/>
            <a:ext cx="4020943" cy="2679172"/>
          </a:xfrm>
        </p:spPr>
      </p:pic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Птенцы</a:t>
            </a:r>
            <a:r>
              <a:rPr lang="ru-RU" dirty="0"/>
              <a:t> рождаются с опереньем</a:t>
            </a:r>
          </a:p>
          <a:p>
            <a:r>
              <a:rPr lang="ru-RU" dirty="0"/>
              <a:t>Пух у птенцов при рождении светло-желтого цвета.</a:t>
            </a:r>
          </a:p>
          <a:p>
            <a:r>
              <a:rPr lang="ru-RU" b="1" dirty="0"/>
              <a:t>Голос</a:t>
            </a:r>
            <a:endParaRPr lang="ru-RU" dirty="0"/>
          </a:p>
          <a:p>
            <a:r>
              <a:rPr lang="ru-RU" dirty="0"/>
              <a:t>Пение горлицы описывают как негромкое воркование или ритмичное урчание, состоящее из звуков «</a:t>
            </a:r>
            <a:r>
              <a:rPr lang="ru-RU" dirty="0" err="1"/>
              <a:t>турр-турр-турр</a:t>
            </a:r>
            <a:r>
              <a:rPr lang="ru-RU" dirty="0"/>
              <a:t>». </a:t>
            </a:r>
            <a:endParaRPr lang="ru-RU" dirty="0" smtClean="0"/>
          </a:p>
          <a:p>
            <a:r>
              <a:rPr lang="ru-RU" dirty="0" smtClean="0"/>
              <a:t>Такую </a:t>
            </a:r>
            <a:r>
              <a:rPr lang="ru-RU" dirty="0"/>
              <a:t>песню горлица исполняет в кронах деревьев. «Пение» у самца чередуется с токовым полётом, во время которого он взлетает, хлопает крыльями, и на раскрытых крыльях планирует вниз.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16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Красная книга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447800"/>
            <a:ext cx="4051880" cy="493352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 конце двадцатого века численность обыкновенной горлицы стала резко снижаться, этот процесс продолжается. Сегодня она находится под охраной в девяти субъектах Российской Федерации, занесена в региональные Красные книги. </a:t>
            </a:r>
            <a:endParaRPr lang="ru-RU" dirty="0" smtClean="0"/>
          </a:p>
          <a:p>
            <a:r>
              <a:rPr lang="ru-RU" dirty="0" smtClean="0"/>
              <a:t>Точных </a:t>
            </a:r>
            <a:r>
              <a:rPr lang="ru-RU" dirty="0"/>
              <a:t>данных о причинах падения численности нет, возможно, это воздействие усилившихся засух в местах зимовки, использование ядохимикатов в сельском хозяйстве, может быть даже конкуренция с увеличившей свой ареал кольчатой горлицей. </a:t>
            </a:r>
            <a:endParaRPr lang="ru-RU" dirty="0" smtClean="0"/>
          </a:p>
          <a:p>
            <a:r>
              <a:rPr lang="ru-RU" dirty="0" smtClean="0"/>
              <a:t>Есть </a:t>
            </a:r>
            <a:r>
              <a:rPr lang="ru-RU" dirty="0"/>
              <a:t>мнение, что обыкновенную горлицу следует включить в Красную книгу России.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950" y="2501764"/>
            <a:ext cx="3749675" cy="2464072"/>
          </a:xfrm>
        </p:spPr>
      </p:pic>
    </p:spTree>
    <p:extLst>
      <p:ext uri="{BB962C8B-B14F-4D97-AF65-F5344CB8AC3E}">
        <p14:creationId xmlns:p14="http://schemas.microsoft.com/office/powerpoint/2010/main" val="23926735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</TotalTime>
  <Words>360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Горлица – птица года 2019</vt:lpstr>
      <vt:lpstr>Описание</vt:lpstr>
      <vt:lpstr>Распространение</vt:lpstr>
      <vt:lpstr>Питание</vt:lpstr>
      <vt:lpstr>Птенцы и голос</vt:lpstr>
      <vt:lpstr>Красная книга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Горлица – птица года 2019</dc:title>
  <dc:creator>User2</dc:creator>
  <cp:lastModifiedBy>User2</cp:lastModifiedBy>
  <cp:revision>1</cp:revision>
  <dcterms:created xsi:type="dcterms:W3CDTF">2019-03-12T07:00:39Z</dcterms:created>
  <dcterms:modified xsi:type="dcterms:W3CDTF">2019-03-12T07:08:18Z</dcterms:modified>
</cp:coreProperties>
</file>