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27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24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99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0335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2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8627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56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629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9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78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2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20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7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5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9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65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6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E7BECF-B0A8-4DEA-8796-CF170658CC30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FCD8C6F-2161-456F-8C31-2A25A1B06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0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0874" y="713094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Улица Интернациональная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6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6" y="222114"/>
            <a:ext cx="4432187" cy="3149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5" y="3535072"/>
            <a:ext cx="4309048" cy="2865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09313" y="1468218"/>
            <a:ext cx="6096000" cy="37809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С застройкой города к городскому кладбищу  </a:t>
            </a:r>
            <a:r>
              <a:rPr lang="ru-RU" sz="32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переулкок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Казначейский в 1910 году  переименовывается  в  </a:t>
            </a:r>
            <a:r>
              <a:rPr lang="ru-RU" sz="32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Инокентьевский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, а его  продолжение далее к кладбищу получает название улицы </a:t>
            </a:r>
            <a:r>
              <a:rPr lang="ru-RU" sz="32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Крестовоздвиженской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по построенном на горе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Крестовоздвиженской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церкви 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43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0" y="354133"/>
            <a:ext cx="3971355" cy="256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0" y="3550903"/>
            <a:ext cx="3971355" cy="2815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22459" y="542278"/>
            <a:ext cx="646448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В 1868 году построили на вершине высокого холма деревянную церковь. Она заменила старую кладбищенскую – св. Николая, ровесницу города. Начало XX века городские власти решили ознаменовать постройкой каменного храма, и в 1905 году по проекту архитектора Соколовского была поставлена уже каменная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Крестовоздвиженская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церковь, деревянную перенесли в деревню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Еловка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 Для внутренней отделки храма властям не хватило средств. Тогда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ачинский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купец Григорий Николаевич Максимов нанимает на свои деньги мастеров, а также покупает железа на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кр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ышу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и оплачивает кровельные работы</a:t>
            </a:r>
            <a:r>
              <a:rPr lang="ru-RU" sz="2800" dirty="0" smtClean="0">
                <a:solidFill>
                  <a:srgbClr val="222222"/>
                </a:solidFill>
                <a:effectLst/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4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6" y="371901"/>
            <a:ext cx="3977644" cy="3026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85" y="3580333"/>
            <a:ext cx="3977645" cy="3036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077803" y="151249"/>
            <a:ext cx="439003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500"/>
              </a:spcAft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Times New Roman" panose="02020603050405020304" pitchFamily="18" charset="0"/>
              </a:rPr>
              <a:t>В 1930-х годах кладбищенскую церковь взорвали, а могилы сравняли с землёй. Но </a:t>
            </a:r>
            <a:r>
              <a:rPr lang="ru-RU" sz="320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Times New Roman" panose="02020603050405020304" pitchFamily="18" charset="0"/>
              </a:rPr>
              <a:t>сторожилы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effectLst/>
                <a:latin typeface="Gabriola" panose="04040605051002020D02" pitchFamily="82" charset="0"/>
                <a:ea typeface="Times New Roman" panose="02020603050405020304" pitchFamily="18" charset="0"/>
              </a:rPr>
              <a:t> вспоминают, что в годы репрессий по ночам тайно на кладбище продолжали привозить убиенных. А чтобы похоронная процессия не привлекала внимания, лошадям обматывали тряпкой копыта.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Gabriola" panose="04040605051002020D02" pitchFamily="8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911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В 1925 году, слившись с переулком казначейским, улица получает название им. Дзержинского. Её пересекает под кладбищенской горой переулок кладбищенский, получивший в 1924 году название улицы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Интернациональной.  На этой улице в основном расположены дома частного сектора. Часть улицы Интернациональной занята домами 9-ого микрорайона.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73997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</TotalTime>
  <Words>144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Century Gothic</vt:lpstr>
      <vt:lpstr>Gabriola</vt:lpstr>
      <vt:lpstr>Times New Roman</vt:lpstr>
      <vt:lpstr>Wingdings 3</vt:lpstr>
      <vt:lpstr>Сектор</vt:lpstr>
      <vt:lpstr>Улица Интернациональная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6</cp:revision>
  <dcterms:created xsi:type="dcterms:W3CDTF">2017-11-26T06:49:23Z</dcterms:created>
  <dcterms:modified xsi:type="dcterms:W3CDTF">2017-11-26T07:33:07Z</dcterms:modified>
</cp:coreProperties>
</file>