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57" r:id="rId3"/>
    <p:sldId id="258" r:id="rId4"/>
    <p:sldId id="262" r:id="rId5"/>
    <p:sldId id="259" r:id="rId6"/>
    <p:sldId id="263" r:id="rId7"/>
    <p:sldId id="260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AD919-D25E-4579-A422-90D5DE4E4EC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5136-8DDA-4A67-8984-5DF2600C7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492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AD919-D25E-4579-A422-90D5DE4E4EC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5136-8DDA-4A67-8984-5DF2600C7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739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AD919-D25E-4579-A422-90D5DE4E4EC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5136-8DDA-4A67-8984-5DF2600C7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0121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AD919-D25E-4579-A422-90D5DE4E4EC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5136-8DDA-4A67-8984-5DF2600C7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386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AD919-D25E-4579-A422-90D5DE4E4EC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5136-8DDA-4A67-8984-5DF2600C7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9160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AD919-D25E-4579-A422-90D5DE4E4EC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5136-8DDA-4A67-8984-5DF2600C7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232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AD919-D25E-4579-A422-90D5DE4E4EC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5136-8DDA-4A67-8984-5DF2600C7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7700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AD919-D25E-4579-A422-90D5DE4E4EC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5136-8DDA-4A67-8984-5DF2600C7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0410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AD919-D25E-4579-A422-90D5DE4E4EC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5136-8DDA-4A67-8984-5DF2600C7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899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>
              <a:buClr>
                <a:schemeClr val="accent1">
                  <a:lumMod val="75000"/>
                </a:schemeClr>
              </a:buClr>
              <a:defRPr/>
            </a:lvl1pPr>
            <a:lvl2pPr>
              <a:buClr>
                <a:schemeClr val="accent1">
                  <a:lumMod val="75000"/>
                </a:schemeClr>
              </a:buClr>
              <a:defRPr/>
            </a:lvl2pPr>
            <a:lvl3pPr>
              <a:buClr>
                <a:schemeClr val="accent1">
                  <a:lumMod val="75000"/>
                </a:schemeClr>
              </a:buClr>
              <a:defRPr/>
            </a:lvl3pPr>
            <a:lvl4pPr>
              <a:buClr>
                <a:schemeClr val="accent1">
                  <a:lumMod val="75000"/>
                </a:schemeClr>
              </a:buClr>
              <a:defRPr/>
            </a:lvl4pPr>
            <a:lvl5pPr>
              <a:buClr>
                <a:schemeClr val="accent1">
                  <a:lumMod val="75000"/>
                </a:schemeClr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AD919-D25E-4579-A422-90D5DE4E4EC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0F9C5136-8DDA-4A67-8984-5DF2600C7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482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AD919-D25E-4579-A422-90D5DE4E4EC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5136-8DDA-4A67-8984-5DF2600C7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707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AD919-D25E-4579-A422-90D5DE4E4EC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5136-8DDA-4A67-8984-5DF2600C7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540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AD919-D25E-4579-A422-90D5DE4E4EC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5136-8DDA-4A67-8984-5DF2600C7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687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AD919-D25E-4579-A422-90D5DE4E4EC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5136-8DDA-4A67-8984-5DF2600C7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430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AD919-D25E-4579-A422-90D5DE4E4EC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5136-8DDA-4A67-8984-5DF2600C7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545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AD919-D25E-4579-A422-90D5DE4E4EC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5136-8DDA-4A67-8984-5DF2600C7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669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AD919-D25E-4579-A422-90D5DE4E4EC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5136-8DDA-4A67-8984-5DF2600C7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837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85AD919-D25E-4579-A422-90D5DE4E4EC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F9C5136-8DDA-4A67-8984-5DF2600C7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525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latin typeface="Gabriola" panose="04040605051002020D02" pitchFamily="82" charset="0"/>
              </a:rPr>
              <a:t>Улица </a:t>
            </a:r>
            <a:r>
              <a:rPr lang="ru-RU" sz="7200" b="1" dirty="0" err="1" smtClean="0">
                <a:solidFill>
                  <a:schemeClr val="accent1">
                    <a:lumMod val="75000"/>
                  </a:schemeClr>
                </a:solidFill>
                <a:latin typeface="Gabriola" panose="04040605051002020D02" pitchFamily="82" charset="0"/>
              </a:rPr>
              <a:t>Патушинского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latin typeface="Gabriola" panose="04040605051002020D02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99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721" y="462163"/>
            <a:ext cx="3485105" cy="265790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41" y="2720480"/>
            <a:ext cx="3820917" cy="28220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018" y="4131490"/>
            <a:ext cx="3895014" cy="272651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615451" y="888091"/>
            <a:ext cx="457654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</a:rPr>
              <a:t>По плану 1910 года это переулок назывался Томским, в 1920 году –Коммунальным ,в послевоенное годы  его переименовали в улицу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</a:rPr>
              <a:t>Патушинского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</a:rPr>
              <a:t>.  Эта улица получила такое название в честь замечательного врача. Леонида Исаевича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</a:rPr>
              <a:t>Патушинского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45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Gabriola" panose="04040605051002020D02" pitchFamily="82" charset="0"/>
              </a:rPr>
              <a:t>Леонид Исаевич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Gabriola" panose="04040605051002020D02" pitchFamily="82" charset="0"/>
              </a:rPr>
              <a:t>Патушинский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Gabriola" panose="04040605051002020D02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841" y="1907346"/>
            <a:ext cx="5621279" cy="4141009"/>
          </a:xfrm>
        </p:spPr>
      </p:pic>
      <p:sp>
        <p:nvSpPr>
          <p:cNvPr id="5" name="Прямоугольник 4"/>
          <p:cNvSpPr/>
          <p:nvPr/>
        </p:nvSpPr>
        <p:spPr>
          <a:xfrm>
            <a:off x="7251510" y="1721867"/>
            <a:ext cx="42515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Gabriola" panose="04040605051002020D02" pitchFamily="82" charset="0"/>
                <a:ea typeface="Calibri" panose="020F0502020204030204" pitchFamily="34" charset="0"/>
              </a:rPr>
              <a:t> </a:t>
            </a: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</a:rPr>
              <a:t>Леонид Исаевич24 января 1879 года на Романовском заводе Иркутской губернии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Gabriola" panose="04040605051002020D02" pitchFamily="82" charset="0"/>
                <a:ea typeface="Calibri" panose="020F0502020204030204" pitchFamily="34" charset="0"/>
              </a:rPr>
              <a:t>.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Gabriola" panose="04040605051002020D02" pitchFamily="8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51510" y="2830676"/>
            <a:ext cx="47448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</a:rPr>
              <a:t> После окончание Томского медицинского института   Леонид Исаевич работал врачом в селе Назарово вплоть до Первой мировой войны. В августе 1917 года при отступлении под Ригой он был тяжело ранен и девять месяцев проходил лечение в Томском госпитале. После выздоровления приехал в Ачинск и работал доктором до конца своих дней.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00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30" y="685800"/>
            <a:ext cx="3169017" cy="288582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30" y="4374819"/>
            <a:ext cx="3169017" cy="23737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37" y="2578096"/>
            <a:ext cx="3725136" cy="279025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824716" y="1838652"/>
            <a:ext cx="377588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В годы войны он лечил раненых в госпиталях города, вёл приём больных в поликлинике  ,оказывал помощь больным на дому. В феврале 1943 на постройку танковой колонны чета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Патушинских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жертвует: мужские именные серебряные часы, золотые женские часы и облигаций госзайма на 6 210 рублей.</a:t>
            </a:r>
            <a:endParaRPr lang="ru-RU" sz="2400" dirty="0">
              <a:solidFill>
                <a:schemeClr val="accent1">
                  <a:lumMod val="75000"/>
                </a:schemeClr>
              </a:solidFill>
              <a:effectLst/>
              <a:latin typeface="Gabriola" panose="04040605051002020D02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67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488" y="1039647"/>
            <a:ext cx="6517837" cy="4882086"/>
          </a:xfrm>
        </p:spPr>
      </p:pic>
      <p:sp>
        <p:nvSpPr>
          <p:cNvPr id="5" name="Прямоугольник 4"/>
          <p:cNvSpPr/>
          <p:nvPr/>
        </p:nvSpPr>
        <p:spPr>
          <a:xfrm>
            <a:off x="7606352" y="1083007"/>
            <a:ext cx="4433495" cy="4626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 Приказом Министерства здравоохранения 7 ноября 1946 года Леониду Исаевичу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Патушинскому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был вручён значок: «Отличник здравоохранения». Учёного звания он не имел. Это звание ему присвоил народ – обычные горожане, те, кому он спас жизнь. Его по праву назвали «наш профессор».</a:t>
            </a:r>
          </a:p>
          <a:p>
            <a:pPr>
              <a:spcAft>
                <a:spcPts val="800"/>
              </a:spcAft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А здание, в котором расположена поликлиника, принадлежала купцу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Сейгелю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accent1">
                  <a:lumMod val="75000"/>
                </a:schemeClr>
              </a:solidFill>
              <a:effectLst/>
              <a:latin typeface="Gabriola" panose="04040605051002020D02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52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413" y="957852"/>
            <a:ext cx="6904300" cy="5175305"/>
          </a:xfrm>
        </p:spPr>
      </p:pic>
      <p:sp>
        <p:nvSpPr>
          <p:cNvPr id="5" name="Прямоугольник 4"/>
          <p:cNvSpPr/>
          <p:nvPr/>
        </p:nvSpPr>
        <p:spPr>
          <a:xfrm>
            <a:off x="8279605" y="2558953"/>
            <a:ext cx="3223419" cy="2645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В 1911 году в Ачинске  была организована пожарная команда, а здание пожарной каланчи построено в 1907 году.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53535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22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2801" y="-95901"/>
            <a:ext cx="10018713" cy="1752599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7634" y="1519116"/>
            <a:ext cx="6887618" cy="444291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142392" y="1437717"/>
            <a:ext cx="35711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Кондитерская фабрика «</a:t>
            </a:r>
            <a:r>
              <a:rPr lang="ru-RU" sz="2400" b="0" i="0" dirty="0" err="1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Ачинская</a:t>
            </a:r>
            <a:r>
              <a:rPr lang="ru-RU" sz="2400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» была основана в 1948 году. На пике развития выпускала более 70 наименований продукции: ирис, мармелад, драже, карамель, печенье, восточные сладости, «лимончики» и «морские камешки», леденцы-«карандаши», «</a:t>
            </a:r>
            <a:r>
              <a:rPr lang="ru-RU" sz="2400" b="0" i="0" dirty="0" err="1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Монпасье</a:t>
            </a:r>
            <a:r>
              <a:rPr lang="ru-RU" sz="2400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», пряники. В это время на предприятии работало до 500 человек.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00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EB8F22"/>
      </a:accent1>
      <a:accent2>
        <a:srgbClr val="CD4223"/>
      </a:accent2>
      <a:accent3>
        <a:srgbClr val="A89374"/>
      </a:accent3>
      <a:accent4>
        <a:srgbClr val="83AA67"/>
      </a:accent4>
      <a:accent5>
        <a:srgbClr val="4FA9C1"/>
      </a:accent5>
      <a:accent6>
        <a:srgbClr val="9390AF"/>
      </a:accent6>
      <a:hlink>
        <a:srgbClr val="EC7220"/>
      </a:hlink>
      <a:folHlink>
        <a:srgbClr val="F09355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EBEC8F79-A447-43FC-8E81-85E8468AF3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64</TotalTime>
  <Words>293</Words>
  <Application>Microsoft Office PowerPoint</Application>
  <PresentationFormat>Широкоэкранный</PresentationFormat>
  <Paragraphs>11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Corbel</vt:lpstr>
      <vt:lpstr>Gabriola</vt:lpstr>
      <vt:lpstr>Times New Roman</vt:lpstr>
      <vt:lpstr>Параллакс</vt:lpstr>
      <vt:lpstr>Улица Патушинского</vt:lpstr>
      <vt:lpstr>Презентация PowerPoint</vt:lpstr>
      <vt:lpstr>Леонид Исаевич Патушинский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Улица Патушинского</dc:title>
  <dc:creator>Наталья</dc:creator>
  <cp:lastModifiedBy>Наталья</cp:lastModifiedBy>
  <cp:revision>9</cp:revision>
  <dcterms:created xsi:type="dcterms:W3CDTF">2017-11-19T04:29:40Z</dcterms:created>
  <dcterms:modified xsi:type="dcterms:W3CDTF">2017-11-19T05:33:55Z</dcterms:modified>
</cp:coreProperties>
</file>