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a38f12ec25f0db2ce930e44390d3257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oiglaza.com/wp-content/uploads/2017/05/son-gu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12d9/00045898-47f13d60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108c/00041bb3-b1d25e0f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a6b/0002b602-a5f5a216/64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292/292023/img7.jpg"/>
          <p:cNvPicPr>
            <a:picLocks noChangeAspect="1" noChangeArrowheads="1"/>
          </p:cNvPicPr>
          <p:nvPr/>
        </p:nvPicPr>
        <p:blipFill rotWithShape="1">
          <a:blip r:embed="rId2"/>
          <a:srcRect t="3" b="-1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00.infourok.ru/images/doc/265/270705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0"/>
            <a:ext cx="9144000" cy="716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nervnaya.ru/wp-content/uploads/2018/02/zdorovyi-i-krepkiy-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265/270705/img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fs00.infourok.ru/images/doc/265/270705/img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Людмила Ивановна Юдина</cp:lastModifiedBy>
  <cp:revision>3</cp:revision>
  <dcterms:created xsi:type="dcterms:W3CDTF">2018-12-16T07:21:36Z</dcterms:created>
  <dcterms:modified xsi:type="dcterms:W3CDTF">2019-03-12T12:37:06Z</dcterms:modified>
</cp:coreProperties>
</file>