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2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-306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E29F-EA96-4AFA-931C-6B15A9B0E143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86CFB-D8D9-40E0-9C60-A7EB6737AB42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2580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E29F-EA96-4AFA-931C-6B15A9B0E143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86CFB-D8D9-40E0-9C60-A7EB6737A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825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E29F-EA96-4AFA-931C-6B15A9B0E143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86CFB-D8D9-40E0-9C60-A7EB6737A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124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E29F-EA96-4AFA-931C-6B15A9B0E143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86CFB-D8D9-40E0-9C60-A7EB6737AB4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052054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E29F-EA96-4AFA-931C-6B15A9B0E143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86CFB-D8D9-40E0-9C60-A7EB6737A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2413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E29F-EA96-4AFA-931C-6B15A9B0E143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86CFB-D8D9-40E0-9C60-A7EB6737AB4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00100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E29F-EA96-4AFA-931C-6B15A9B0E143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86CFB-D8D9-40E0-9C60-A7EB6737A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3217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E29F-EA96-4AFA-931C-6B15A9B0E143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86CFB-D8D9-40E0-9C60-A7EB6737A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4593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E29F-EA96-4AFA-931C-6B15A9B0E143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86CFB-D8D9-40E0-9C60-A7EB6737A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900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E29F-EA96-4AFA-931C-6B15A9B0E143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86CFB-D8D9-40E0-9C60-A7EB6737A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21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E29F-EA96-4AFA-931C-6B15A9B0E143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86CFB-D8D9-40E0-9C60-A7EB6737A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169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E29F-EA96-4AFA-931C-6B15A9B0E143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86CFB-D8D9-40E0-9C60-A7EB6737A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510863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E29F-EA96-4AFA-931C-6B15A9B0E143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86CFB-D8D9-40E0-9C60-A7EB6737A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563035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E29F-EA96-4AFA-931C-6B15A9B0E143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86CFB-D8D9-40E0-9C60-A7EB6737A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35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E29F-EA96-4AFA-931C-6B15A9B0E143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86CFB-D8D9-40E0-9C60-A7EB6737A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569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E29F-EA96-4AFA-931C-6B15A9B0E143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86CFB-D8D9-40E0-9C60-A7EB6737A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299188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E29F-EA96-4AFA-931C-6B15A9B0E143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86CFB-D8D9-40E0-9C60-A7EB6737A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11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3BBE29F-EA96-4AFA-931C-6B15A9B0E143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E686CFB-D8D9-40E0-9C60-A7EB6737A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0076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  <p:sldLayoutId id="2147483815" r:id="rId13"/>
    <p:sldLayoutId id="2147483816" r:id="rId14"/>
    <p:sldLayoutId id="2147483817" r:id="rId15"/>
    <p:sldLayoutId id="2147483818" r:id="rId16"/>
    <p:sldLayoutId id="214748381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2385" y="549321"/>
            <a:ext cx="8001000" cy="2971801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chemeClr val="accent4">
                    <a:lumMod val="75000"/>
                  </a:schemeClr>
                </a:solidFill>
                <a:latin typeface="Gabriola" panose="04040605051002020D02" pitchFamily="82" charset="0"/>
              </a:rPr>
              <a:t>Улица Партизанская</a:t>
            </a:r>
            <a:endParaRPr lang="ru-RU" sz="7200" dirty="0">
              <a:solidFill>
                <a:schemeClr val="accent4">
                  <a:lumMod val="75000"/>
                </a:schemeClr>
              </a:solidFill>
              <a:latin typeface="Gabriola" panose="04040605051002020D02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7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874" y="3794586"/>
            <a:ext cx="4086817" cy="289255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10" y="709684"/>
            <a:ext cx="3938681" cy="273852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190698" y="788631"/>
            <a:ext cx="6096000" cy="6085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Улице Партизанской   несколько раз изменяли название до 1908 года называлась </a:t>
            </a:r>
            <a:r>
              <a:rPr lang="ru-RU" sz="2800" dirty="0" err="1" smtClean="0">
                <a:solidFill>
                  <a:schemeClr val="accent4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Родионовской</a:t>
            </a: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в честь Ивана Игнатьевича Родионова самого первого Почётного гражданина  г. Ачинска, купца первой гильдии, основателя бумажной </a:t>
            </a:r>
            <a:r>
              <a:rPr lang="ru-RU" sz="2800" dirty="0" err="1" smtClean="0">
                <a:solidFill>
                  <a:schemeClr val="accent4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фабрики,владельца</a:t>
            </a: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медных рудников. В 1908 году решением Городской думы улица была переименована в Троицкую  в связи с нахождением на ней Троицкой соборной церкви, построенной  в 1802 году. Это было первое каменное здание. На месте, где был построена церковь  установлен поклонный крест. В 1924 году улицу Троицкую переименовали в Партизанскую. </a:t>
            </a:r>
            <a:endParaRPr lang="ru-RU" sz="2800" dirty="0">
              <a:solidFill>
                <a:schemeClr val="accent4">
                  <a:lumMod val="75000"/>
                </a:schemeClr>
              </a:solidFill>
              <a:effectLst/>
              <a:latin typeface="Gabriola" panose="04040605051002020D02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17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59" y="1257663"/>
            <a:ext cx="3529309" cy="264698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173" y="4065655"/>
            <a:ext cx="3527675" cy="26457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6" y="4076308"/>
            <a:ext cx="3581543" cy="268615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631141" y="1257663"/>
            <a:ext cx="6096000" cy="239745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Gautami" panose="020B0502040204020203" pitchFamily="34" charset="0"/>
              </a:rPr>
              <a:t>Как и на улице Ленина  на Партизанской большая часть построек относится к Х I Х началу ХХ веков: жилые  дома  № 7,№11,№13,торговые  ряды Гостиного двора № 33,жилой дом с магазином№26,, торговая лавка №15</a:t>
            </a:r>
            <a:endParaRPr lang="ru-RU" sz="2800" dirty="0">
              <a:solidFill>
                <a:schemeClr val="accent4">
                  <a:lumMod val="75000"/>
                </a:schemeClr>
              </a:solidFill>
              <a:effectLst/>
              <a:latin typeface="Gabriola" panose="04040605051002020D02" pitchFamily="82" charset="0"/>
              <a:ea typeface="Calibri" panose="020F0502020204030204" pitchFamily="34" charset="0"/>
              <a:cs typeface="Gautami" panose="020B0502040204020203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2600" y="4065655"/>
            <a:ext cx="3512024" cy="2634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51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29" y="394269"/>
            <a:ext cx="4247391" cy="2949432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30" y="3440063"/>
            <a:ext cx="4247390" cy="318554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463653" y="591199"/>
            <a:ext cx="6096000" cy="239745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Неприметное здание бывшего клуба « Коммунальник». (ныне дом учителя) принадлежало купцу Бронштейну ,использовалось под кинематограф, а рядом его торгово- жилой дом (Магазин « Мебель»)</a:t>
            </a:r>
            <a:endParaRPr lang="ru-RU" sz="2800" dirty="0">
              <a:solidFill>
                <a:schemeClr val="accent4">
                  <a:lumMod val="75000"/>
                </a:schemeClr>
              </a:solidFill>
              <a:effectLst/>
              <a:latin typeface="Gabriola" panose="04040605051002020D02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61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769289" y="1380586"/>
            <a:ext cx="555463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Здание по улице Партизанская № 22 принадлежало купцу </a:t>
            </a:r>
            <a:r>
              <a:rPr lang="ru-RU" sz="2800" dirty="0" err="1" smtClean="0">
                <a:solidFill>
                  <a:schemeClr val="accent4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Розенштейну</a:t>
            </a: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.,В 1922 году была открыта школа по ликвидации неграмотности, в 1937 году школа была преобразована вначале в семилетнюю, а позднее в  среднюю ( вечернюю ) школу. Первый выпуск в школе состоялся  в 1941 году Позднее в этом здании на первом этаже располагалась столовая № 49,. а второй этаж занимала Центральная сберкасса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Учитель\Desktop\Классный час улицы\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74" y="1380586"/>
            <a:ext cx="6534615" cy="457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46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09" y="1218061"/>
            <a:ext cx="5581934" cy="4186451"/>
          </a:xfrm>
        </p:spPr>
      </p:pic>
      <p:sp>
        <p:nvSpPr>
          <p:cNvPr id="5" name="Прямоугольник 4"/>
          <p:cNvSpPr/>
          <p:nvPr/>
        </p:nvSpPr>
        <p:spPr>
          <a:xfrm>
            <a:off x="6742539" y="1518312"/>
            <a:ext cx="516795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На углу улиц Партизанской и Дзержинской расположено двухэтажное  здание принадлежавшее главной даме женской прогимназии госпоже Троицкой, а напротив стоял её книжный магазин, позднее на этом месте бил построен двухэтажный дом купца </a:t>
            </a:r>
            <a:r>
              <a:rPr lang="ru-RU" sz="2800" dirty="0" err="1" smtClean="0">
                <a:solidFill>
                  <a:schemeClr val="accent4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Долинина</a:t>
            </a:r>
            <a:endParaRPr lang="ru-RU" sz="2800" dirty="0">
              <a:solidFill>
                <a:schemeClr val="accent4">
                  <a:lumMod val="75000"/>
                </a:schemeClr>
              </a:solidFill>
              <a:effectLst/>
              <a:latin typeface="Gabriola" panose="04040605051002020D02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513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97" y="527144"/>
            <a:ext cx="7076256" cy="4962287"/>
          </a:xfrm>
        </p:spPr>
      </p:pic>
      <p:sp>
        <p:nvSpPr>
          <p:cNvPr id="5" name="Прямоугольник 4"/>
          <p:cNvSpPr/>
          <p:nvPr/>
        </p:nvSpPr>
        <p:spPr>
          <a:xfrm>
            <a:off x="7401636" y="593295"/>
            <a:ext cx="4349086" cy="5957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Долгие годы украшала город Троицкая соборная церковь, начало её строительства относится к 1797 году, а завершено было в  1802году. С освещением  и началом службы в ведение Троицкой церкви  были переданы зашнурованные с печатью книги метрических записей  о рождении , ведущиеся с 1800 года и исповедные росписи с 1795 г также имелись зашнурованные книги для записей церковных браков. Церковь жила только на пожертвования   прихожан, не имела пахотной, сенокосной                 у усадебной земель.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88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37</TotalTime>
  <Words>340</Words>
  <Application>Microsoft Office PowerPoint</Application>
  <PresentationFormat>Произвольный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Сектор</vt:lpstr>
      <vt:lpstr>Улица Партизанская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Улица Партизанская</dc:title>
  <dc:creator>Наталья</dc:creator>
  <cp:lastModifiedBy>Учитель</cp:lastModifiedBy>
  <cp:revision>9</cp:revision>
  <dcterms:created xsi:type="dcterms:W3CDTF">2017-11-26T03:38:47Z</dcterms:created>
  <dcterms:modified xsi:type="dcterms:W3CDTF">2017-12-01T00:54:21Z</dcterms:modified>
</cp:coreProperties>
</file>