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Учимся писать сжатое изложение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46"/>
            <a:ext cx="6400800" cy="1428760"/>
          </a:xfrm>
        </p:spPr>
        <p:txBody>
          <a:bodyPr/>
          <a:lstStyle/>
          <a:p>
            <a:r>
              <a:rPr lang="ru-RU" dirty="0" smtClean="0"/>
              <a:t>Подготовка </a:t>
            </a:r>
            <a:r>
              <a:rPr lang="ru-RU" smtClean="0"/>
              <a:t>к ОГЭ </a:t>
            </a:r>
            <a:endParaRPr lang="ru-RU" dirty="0" smtClean="0"/>
          </a:p>
          <a:p>
            <a:r>
              <a:rPr lang="ru-RU" dirty="0" smtClean="0"/>
              <a:t>9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/>
              <a:t>ПРИМЕР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СЖАТОГО ИЗЛОЖЕНИЯ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5357850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</a:t>
            </a:r>
            <a:r>
              <a:rPr lang="ru-RU" sz="2400" dirty="0"/>
              <a:t>Слово «мама» — особое слово. Оно сопровождает нас в течение всей жизни. Это слово есть в языке любого народа и везде оно звучит нежно и ласково. Место матери в нашей жизни особое. Мы всегда делимся с ней радостью и горем и находим её понимание. В сложных обстоятельствах жизни мы зовём её на помощь и верим, что она всегда поможет. Слово «мама» становится равнозначным слову «жизнь». Многие художники и композиторы посвящают свои произведения маме. К сожалению, мы поздно понимаем, что недостаточно трепетно относились к своим мамам. Чтобы этого не произошло, нужно дарить им радость постоянно. Благодарные дети – лучший подарок </a:t>
            </a:r>
            <a:r>
              <a:rPr lang="ru-RU" sz="2400" dirty="0" smtClean="0"/>
              <a:t>для них.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Запомни!</a:t>
            </a:r>
            <a:r>
              <a:rPr 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Минимальное  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количество слов в изложении – </a:t>
            </a:r>
            <a:r>
              <a:rPr lang="ru-RU" sz="2800" b="1" dirty="0" smtClean="0">
                <a:solidFill>
                  <a:srgbClr val="C00000"/>
                </a:solidFill>
              </a:rPr>
              <a:t>70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Первое чтение текста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1.Этап определения темы текста	</a:t>
            </a:r>
            <a:endParaRPr lang="ru-RU" sz="2400" b="1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Отвечаю 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на вопрос:</a:t>
            </a:r>
          </a:p>
          <a:p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«О чем текст?»	Как определить тему?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 определяется различными способами: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-по началу текста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-по ключевым словам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-по ключевым эпизодам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-по поступкам или размышлениям героев (автора)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-по заглавию текста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Первое чтение текста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2.Этап определения идеи текста	</a:t>
            </a:r>
            <a:endParaRPr lang="ru-RU" sz="2400" b="1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Отвечаю 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на вопрос:</a:t>
            </a:r>
          </a:p>
          <a:p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«Зачем автор его написал?» «Какую мысль хотел выразить?»	Что нам помогает сформулировать идею?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-общая тональность звучания текста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-настроение, которое вызывает прочтение текста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-отношение автора к событиям, героям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-наличие в тексте тезиса, формулирующего прямо или косвенно основную мысль (определение авторской позиции)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Первое чтение текста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143536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3.Этап определения структуры текста	</a:t>
            </a:r>
            <a:endParaRPr lang="ru-RU" sz="2000" b="1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Назовите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композиционные части текста.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Запишите основное содержание каждой композиционной части в форме тезиса.	</a:t>
            </a:r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Композиция текста – построение текста.</a:t>
            </a:r>
          </a:p>
          <a:p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Как правило, основными композиционными частями текста являются вступление, основная часть, заключение.</a:t>
            </a:r>
          </a:p>
          <a:p>
            <a:r>
              <a:rPr lang="ru-RU" sz="20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Тезис – положение, сформулированное как предложение (простое или сложное), в котором сжато выражена главная мысль, идея высказывания.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сформулировать тезис?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нескольких предложений составляется одно, в котором факты, явления, признаки изложены обобщенно.</a:t>
            </a:r>
          </a:p>
          <a:p>
            <a:r>
              <a:rPr lang="ru-RU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Формулирование тезиса – один из приемов сжатия текста.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Второе 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чтение текста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4.Этап абзацного членения текста: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определение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микротем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текста как частей общей темы.	Выполнения задания: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«Определите на слух количество абзацев в тексте по количеству больших интонационных пауз читающего».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«Определите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микротему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каждого абзаца».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Запишите ее кратко, ответив на вопросы: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«Одинакова ли роль каждого предложения в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микротеме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?», 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«Какие предложения являются основными?»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Абзацы пронумеруйте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0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	Абзац – показатель </a:t>
            </a:r>
            <a:r>
              <a:rPr lang="ru-RU" sz="2000" b="1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микротемы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поэтому внимательно следите за интонационными паузами учителя, читающего текст изложения. Сколько больших интонационных пауз – столько в тексте абзацев.</a:t>
            </a:r>
          </a:p>
          <a:p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Второе 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чтение текста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4983179"/>
          </a:xfrm>
        </p:spPr>
        <p:txBody>
          <a:bodyPr/>
          <a:lstStyle/>
          <a:p>
            <a:r>
              <a:rPr lang="ru-RU" sz="2000" b="1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Микротема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– содержание нескольких самостоятельных предложений текста, связанных одной мыслью – абзац.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определить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микротемы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текста?</a:t>
            </a:r>
          </a:p>
          <a:p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По ключевым словам и ключевым предложениям абзаца.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определить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микротему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кратко?</a:t>
            </a:r>
          </a:p>
          <a:p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написании сжатого изложения необходимо разграничивать основные и дополнительные (избыточные, пояснительные и др.) предложения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микротемы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К основным относятся предложения, без которых невозможно раскрыть тему и идею текста, т.е. сохранить его цельность и связность.</a:t>
            </a:r>
          </a:p>
          <a:p>
            <a:r>
              <a:rPr lang="ru-RU" sz="20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К дополнительным относятся предложения, содержащие подробности, детали, описательные элементы (избыточные). Их можно опустить или сформулировать кратко на основе обобщения.</a:t>
            </a:r>
          </a:p>
          <a:p>
            <a:r>
              <a:rPr lang="ru-RU" sz="24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Исключение избыточной информации – еще один прием сжатия текста.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Второе 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чтение текста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5.Этап моделирования сжатого 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изложения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Снимите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нумерацию абзацев – </a:t>
            </a:r>
            <a:r>
              <a:rPr lang="ru-RU" sz="24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микротем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Соедините в текст, сохраняя абзацное членение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Как соединить содержание </a:t>
            </a:r>
            <a:r>
              <a:rPr lang="ru-RU" sz="2400" b="1" dirty="0" err="1">
                <a:solidFill>
                  <a:srgbClr val="0070C0"/>
                </a:solidFill>
                <a:latin typeface="+mn-lt"/>
                <a:ea typeface="+mn-ea"/>
                <a:cs typeface="+mn-cs"/>
              </a:rPr>
              <a:t>микротем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в текст?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Использовать лексический повтор, однокоренные слова, синонимы, местоимения, наречия, союзы и союзные слова, частицы.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ТЕКСТ 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ДЛЯ СЖАТОГО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ИЗЛОЖЕНИЯ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4983179"/>
          </a:xfrm>
        </p:spPr>
        <p:txBody>
          <a:bodyPr/>
          <a:lstStyle/>
          <a:p>
            <a:r>
              <a:rPr lang="ru-RU" sz="2000" dirty="0"/>
              <a:t>Слово «мама» — особое слово. Оно рождается вместе с нами, сопровождает нас в годы взросления и зрелости. Его лепечет дитя в колыбели. С любовью произносит юноша и глубокий старец. В языке любого народа есть это слово. И на всех языках оно звучит нежно и ласково. Место матери в нашей жизни особое, исключительное. Мы всегда несём ей свою радость и боль и находим понимание. Материнская любовь окрыляет, придаёт силы, вдохновляет на подвиг. В сложных жизненных обстоятельствах мы всегда вспоминаем маму. И нужна нам в этот миг только она. Человек зовёт мать и верит, что она, где бы не была, слышит его, сострадает и спешит на помощь. Слово «мама» становится равнозначным слову «жизнь». Сколько художников, композиторов, поэтов создали замечательные произведения о матери! «Берегите матерей!» – провозгласил в своей поэме известный поэт Расул Гамзатов. К сожалению, мы слишком поздно понимаем, что забыли сказать много хороших и добрых слов своей маме. Чтобы этого не произошло, нужно дарить им радость каждый день и час. Ведь благодарные дети – лучший подарок для них. (164 слова)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ТЕКСТ 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ДЛЯ СЖАТОГО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ИЗЛОЖЕНИЯ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830374"/>
              </p:ext>
            </p:extLst>
          </p:nvPr>
        </p:nvGraphicFramePr>
        <p:xfrm>
          <a:off x="467544" y="1700808"/>
          <a:ext cx="8229600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6615130"/>
              </a:tblGrid>
              <a:tr h="697777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№ абзаца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err="1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Микротема</a:t>
                      </a:r>
                      <a:endParaRPr lang="ru-RU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0438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Слово «мама» — особое слово. Оно сопровождает нас в течение всей жизни. </a:t>
                      </a:r>
                      <a:endParaRPr lang="ru-RU" b="1" dirty="0"/>
                    </a:p>
                  </a:txBody>
                  <a:tcPr/>
                </a:tc>
              </a:tr>
              <a:tr h="69777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матери в нашей жизни особое. </a:t>
                      </a:r>
                      <a:endParaRPr lang="ru-RU" b="1" dirty="0"/>
                    </a:p>
                  </a:txBody>
                  <a:tcPr/>
                </a:tc>
              </a:tr>
              <a:tr h="172054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Нужно дарить радость матерям постоянно, ведь благодарные дети – лучший подарок для них. 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кс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Текст</Template>
  <TotalTime>18</TotalTime>
  <Words>562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Текст</vt:lpstr>
      <vt:lpstr>Учимся писать сжатое изложение</vt:lpstr>
      <vt:lpstr>Первое чтение текста </vt:lpstr>
      <vt:lpstr>Первое чтение текста </vt:lpstr>
      <vt:lpstr>Первое чтение текста </vt:lpstr>
      <vt:lpstr>Второе чтение текста </vt:lpstr>
      <vt:lpstr>Второе чтение текста </vt:lpstr>
      <vt:lpstr>Второе чтение текста </vt:lpstr>
      <vt:lpstr> ТЕКСТ ДЛЯ СЖАТОГО ИЗЛОЖЕНИЯ  </vt:lpstr>
      <vt:lpstr> ТЕКСТ ДЛЯ СЖАТОГО ИЗЛОЖЕНИЯ  </vt:lpstr>
      <vt:lpstr> ПРИМЕР СЖАТОГО ИЗЛОЖЕНИЯ  </vt:lpstr>
      <vt:lpstr>  Запомни!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писать сжатое изложение</dc:title>
  <dc:creator>Марина</dc:creator>
  <cp:lastModifiedBy>Школа</cp:lastModifiedBy>
  <cp:revision>5</cp:revision>
  <dcterms:created xsi:type="dcterms:W3CDTF">2011-07-23T18:40:37Z</dcterms:created>
  <dcterms:modified xsi:type="dcterms:W3CDTF">2019-03-14T07:40:13Z</dcterms:modified>
</cp:coreProperties>
</file>