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32E8E-7A8E-42BC-A856-A9DB5C2E92E6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02035-0B07-44BE-9F25-F79137859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85852" y="642918"/>
            <a:ext cx="5929354" cy="1569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ТРЕНАЖЁР </a:t>
            </a:r>
            <a:endParaRPr lang="ru-RU" sz="9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14620"/>
            <a:ext cx="5831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</a:t>
            </a:r>
            <a:r>
              <a:rPr lang="ru-RU" sz="5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 русскому языку</a:t>
            </a:r>
            <a:endParaRPr lang="ru-RU" sz="5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92906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интерактивной доски.</a:t>
            </a:r>
            <a:endParaRPr lang="ru-RU" sz="36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3835473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Вбл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</a:t>
            </a:r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Од…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рить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дрящий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ловой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зать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слинка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мовой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Спл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сать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0"/>
            <a:ext cx="2630785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Бл</a:t>
            </a:r>
            <a:r>
              <a:rPr lang="ru-RU" sz="54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зко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дрый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ло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жет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слый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Пл</a:t>
            </a:r>
            <a:r>
              <a:rPr lang="ru-RU" sz="54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шет 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0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785794"/>
            <a:ext cx="597543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785794"/>
            <a:ext cx="1000132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1643050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1571612"/>
            <a:ext cx="770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2428868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2428868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57818" y="3286124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8" y="3214686"/>
            <a:ext cx="785818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72066" y="4143380"/>
            <a:ext cx="642942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4071942"/>
            <a:ext cx="785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5008" y="4929198"/>
            <a:ext cx="642942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4857760"/>
            <a:ext cx="10001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29256" y="5715016"/>
            <a:ext cx="600749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43042" y="5643578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000"/>
                            </p:stCondLst>
                            <p:childTnLst>
                              <p:par>
                                <p:cTn id="9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2910" y="357166"/>
            <a:ext cx="72284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БЕЗУДАРНЫЕ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928802"/>
            <a:ext cx="51275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ГЛАСНЫЕ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000504"/>
            <a:ext cx="574093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корне слова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357166"/>
            <a:ext cx="2720617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ры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Гр…бы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ря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Гр…за -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64291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500042"/>
            <a:ext cx="2517036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сы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лна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71435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71435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357166"/>
            <a:ext cx="1962397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дв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  <a:endParaRPr lang="ru-RU" sz="5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зы</a:t>
            </a:r>
          </a:p>
          <a:p>
            <a:pPr algn="ctr"/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2214578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ки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лны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7429520" y="614362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28575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ря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71480"/>
            <a:ext cx="37147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цо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лна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 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2755883" cy="60016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Вр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П…так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Б…да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Дл…на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ства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мнота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К…ты -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14290"/>
            <a:ext cx="2855269" cy="68326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Вр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ть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ды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нный 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со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  <a:r>
              <a:rPr lang="ru-RU" sz="4800" b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ё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мный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</a:t>
            </a:r>
            <a:r>
              <a:rPr lang="ru-RU" sz="48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 </a:t>
            </a:r>
            <a:endParaRPr lang="ru-RU" sz="48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0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785794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57161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28599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000372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378619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450057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5286388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00"/>
                            </p:stCondLst>
                            <p:childTnLst>
                              <p:par>
                                <p:cTn id="7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8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5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7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3505319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Хол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лёкий</a:t>
            </a:r>
            <a:endParaRPr lang="ru-RU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дышка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вая</a:t>
            </a:r>
            <a:endParaRPr lang="ru-RU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В…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рёный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</a:t>
            </a:r>
            <a:endParaRPr lang="ru-RU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См…шинка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З…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мовьё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9754" y="214290"/>
            <a:ext cx="3553537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Хол</a:t>
            </a:r>
            <a:r>
              <a:rPr lang="ru-RU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дный</a:t>
            </a:r>
          </a:p>
          <a:p>
            <a:pPr algn="ctr">
              <a:buFontTx/>
              <a:buChar char="-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ль</a:t>
            </a:r>
          </a:p>
          <a:p>
            <a:pPr algn="ctr">
              <a:buFontTx/>
              <a:buChar char="-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</a:p>
          <a:p>
            <a:pPr algn="ctr">
              <a:buFontTx/>
              <a:buChar char="-"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</a:t>
            </a:r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</a:t>
            </a:r>
          </a:p>
          <a:p>
            <a:pPr algn="ctr">
              <a:buFontTx/>
              <a:buChar char="-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рит</a:t>
            </a:r>
          </a:p>
          <a:p>
            <a:pPr algn="ctr">
              <a:buFontTx/>
              <a:buChar char="-"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</a:t>
            </a:r>
          </a:p>
          <a:p>
            <a:pPr algn="ctr">
              <a:buFontTx/>
              <a:buChar char="-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r>
              <a:rPr lang="ru-RU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З</a:t>
            </a:r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8572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07154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928802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2714620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500438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4357694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5214950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607220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4011034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М…лютка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Р…</a:t>
            </a:r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чник</a:t>
            </a: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Д…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мишко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Зв…рёк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В…зальный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К…</a:t>
            </a:r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слинка</a:t>
            </a: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П…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тно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Заг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…дать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0"/>
            <a:ext cx="3677609" cy="67403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ленький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чка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Зв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рь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жет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слый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тна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Заг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дка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785794"/>
            <a:ext cx="538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64305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500306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28612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407194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43636" y="492919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5786454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728" y="785794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164305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242886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328612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407194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14480" y="492919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571501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0"/>
                            </p:stCondLst>
                            <p:childTnLst>
                              <p:par>
                                <p:cTn id="76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6000"/>
                            </p:stCondLst>
                            <p:childTnLst>
                              <p:par>
                                <p:cTn id="8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9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0"/>
                            </p:stCondLst>
                            <p:childTnLst>
                              <p:par>
                                <p:cTn id="9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2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0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3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0"/>
                            </p:stCondLst>
                            <p:childTnLst>
                              <p:par>
                                <p:cTn id="148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2000"/>
                            </p:stCondLst>
                            <p:childTnLst>
                              <p:par>
                                <p:cTn id="15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4060727" cy="92332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Т…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йник</a:t>
            </a:r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синка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М…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довый</a:t>
            </a:r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П…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тнистый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Бр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тишка</a:t>
            </a:r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Ц…почка</a:t>
            </a:r>
          </a:p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…нок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Ст…лбы</a:t>
            </a:r>
          </a:p>
          <a:p>
            <a:pPr algn="ctr"/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0"/>
            <a:ext cx="2064989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йна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сы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ё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тна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Бр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пь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Бл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лб 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785794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785794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164305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ё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164305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15074" y="2428868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2428868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5140" y="328612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328612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57950" y="414338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407194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43702" y="492919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57356" y="492919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57950" y="571501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571501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0"/>
                            </p:stCondLst>
                            <p:childTnLst>
                              <p:par>
                                <p:cTn id="72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8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0"/>
                            </p:stCondLst>
                            <p:childTnLst>
                              <p:par>
                                <p:cTn id="90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8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6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0000"/>
                            </p:stCondLst>
                            <p:childTnLst>
                              <p:par>
                                <p:cTn id="1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44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0" grpId="1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  <p:bldP spid="17" grpId="0"/>
      <p:bldP spid="18" grpId="0"/>
      <p:bldP spid="18" grpId="1"/>
      <p:bldP spid="19" grpId="0"/>
      <p:bldP spid="20" grpId="0"/>
      <p:bldP spid="20" grpId="1"/>
      <p:bldP spid="21" grpId="0"/>
      <p:bldP spid="22" grpId="0"/>
      <p:bldP spid="22" grpId="1"/>
      <p:bldP spid="23" grpId="0"/>
      <p:bldP spid="24" grpId="0"/>
      <p:bldP spid="24" grpId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0"/>
            <a:ext cx="3260828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бастый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ровой</a:t>
            </a:r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зжать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За…вить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дняга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ковой</a:t>
            </a:r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рхом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Гр…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ница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0"/>
            <a:ext cx="2566535" cy="84023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зг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вка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дный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рх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</a:t>
            </a: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нь</a:t>
            </a:r>
          </a:p>
          <a:p>
            <a:pPr algn="ctr"/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785794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785794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1643050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1643050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242886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242886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3286124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14414" y="3286124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72198" y="414338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414338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492919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492919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571501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00166" y="571501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800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9000"/>
                            </p:stCondLst>
                            <p:childTnLst>
                              <p:par>
                                <p:cTn id="9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6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80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5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2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4796131</TotalTime>
  <Words>253</Words>
  <Application>Microsoft Office PowerPoint</Application>
  <PresentationFormat>Экран (4:3)</PresentationFormat>
  <Paragraphs>225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Учитель</cp:lastModifiedBy>
  <cp:revision>54</cp:revision>
  <dcterms:created xsi:type="dcterms:W3CDTF">2002-12-31T14:34:29Z</dcterms:created>
  <dcterms:modified xsi:type="dcterms:W3CDTF">2019-03-05T01:59:13Z</dcterms:modified>
</cp:coreProperties>
</file>