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53" autoAdjust="0"/>
    <p:restoredTop sz="94660"/>
  </p:normalViewPr>
  <p:slideViewPr>
    <p:cSldViewPr>
      <p:cViewPr varScale="1">
        <p:scale>
          <a:sx n="47" d="100"/>
          <a:sy n="47" d="100"/>
        </p:scale>
        <p:origin x="-138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Роль транспорта </a:t>
            </a:r>
            <a:r>
              <a:rPr lang="ru-RU" sz="6000" b="1" i="1" dirty="0" smtClean="0">
                <a:solidFill>
                  <a:srgbClr val="FF0000"/>
                </a:solidFill>
              </a:rPr>
              <a:t>    в   жизни человека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Выполнела</a:t>
            </a:r>
            <a:r>
              <a:rPr lang="ru-RU" dirty="0" smtClean="0"/>
              <a:t> ученица 3 б класса И  </a:t>
            </a:r>
            <a:r>
              <a:rPr lang="ru-RU" dirty="0" err="1" smtClean="0"/>
              <a:t>Анжелика</a:t>
            </a:r>
            <a:endParaRPr lang="ru-RU" dirty="0"/>
          </a:p>
        </p:txBody>
      </p:sp>
      <p:pic>
        <p:nvPicPr>
          <p:cNvPr id="2050" name="Picture 2" descr="C:\Users\123\Desktop\Surface%20Transport-0920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5719" y="5334000"/>
            <a:ext cx="45719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23\Desktop\transport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256"/>
            <a:ext cx="45719" cy="2571744"/>
          </a:xfrm>
          <a:prstGeom prst="rect">
            <a:avLst/>
          </a:prstGeom>
          <a:noFill/>
        </p:spPr>
      </p:pic>
      <p:pic>
        <p:nvPicPr>
          <p:cNvPr id="4" name="Picture 2" descr="C:\Users\123\Desktop\transport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					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Транспорт-это </a:t>
            </a:r>
            <a:r>
              <a:rPr lang="ru-RU" dirty="0" err="1" smtClean="0">
                <a:solidFill>
                  <a:srgbClr val="FF0000"/>
                </a:solidFill>
              </a:rPr>
              <a:t>средство,ПРЕДНАЗНАЧЕННОЕ</a:t>
            </a:r>
            <a:r>
              <a:rPr lang="ru-RU" dirty="0" smtClean="0">
                <a:solidFill>
                  <a:srgbClr val="FF0000"/>
                </a:solidFill>
              </a:rPr>
              <a:t> ДЛЯ ПЕРЕДВИЖЕНИЯ ЛЮДЕЙ И РАЗЛИЧНЫХ ГРУЗОВ С ОДНОГО МЕСТА    В ДРУГОЕ.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123\Desktop\avtobu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57628"/>
            <a:ext cx="5438775" cy="300037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Разные транспорты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FF33CC"/>
          </a:solidFill>
        </p:spPr>
        <p:txBody>
          <a:bodyPr>
            <a:normAutofit fontScale="92500" lnSpcReduction="10000"/>
          </a:bodyPr>
          <a:lstStyle/>
          <a:p>
            <a:r>
              <a:rPr lang="ru-RU" sz="3600" dirty="0" smtClean="0"/>
              <a:t>Школьный автобус  необходим для того чтоб возить детей в школу!   </a:t>
            </a:r>
          </a:p>
          <a:p>
            <a:r>
              <a:rPr lang="ru-RU" sz="3600" dirty="0" smtClean="0"/>
              <a:t>Грузовая машина с песком – чтоб посыпать дорогу ,когда скользко </a:t>
            </a:r>
          </a:p>
          <a:p>
            <a:r>
              <a:rPr lang="ru-RU" sz="3600" dirty="0" smtClean="0"/>
              <a:t>Подъемный кран чтоб  строить дома </a:t>
            </a:r>
          </a:p>
          <a:p>
            <a:r>
              <a:rPr lang="ru-RU" sz="3600" dirty="0" smtClean="0"/>
              <a:t>  Автобус предназначен чтоб  передвигаться по городу  </a:t>
            </a:r>
          </a:p>
          <a:p>
            <a:r>
              <a:rPr lang="ru-RU" sz="3600" dirty="0" smtClean="0"/>
              <a:t>    поезда   для перевозки людей и груза в разные города.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 нашей жизни  транспорт играет очень ,очень огромную роль. Без транспорта </a:t>
            </a:r>
            <a:r>
              <a:rPr lang="ru-RU" smtClean="0"/>
              <a:t>не обойтись!</a:t>
            </a:r>
            <a:endParaRPr lang="ru-RU"/>
          </a:p>
        </p:txBody>
      </p:sp>
      <p:pic>
        <p:nvPicPr>
          <p:cNvPr id="1026" name="Picture 2" descr="C:\Users\123\Desktop\Surface%20Transport-092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71744"/>
            <a:ext cx="9144000" cy="4286256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23\Desktop\Surface%20Transport-092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607220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</TotalTime>
  <Words>92</Words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Роль транспорта     в   жизни человека</vt:lpstr>
      <vt:lpstr>Слайд 2</vt:lpstr>
      <vt:lpstr>      </vt:lpstr>
      <vt:lpstr>Разные транспорты</vt:lpstr>
      <vt:lpstr>Слайд 5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транспорта жизни челоавека</dc:title>
  <dc:creator>123</dc:creator>
  <cp:lastModifiedBy>123</cp:lastModifiedBy>
  <cp:revision>10</cp:revision>
  <dcterms:created xsi:type="dcterms:W3CDTF">2016-10-19T09:23:40Z</dcterms:created>
  <dcterms:modified xsi:type="dcterms:W3CDTF">2016-10-19T11:29:37Z</dcterms:modified>
</cp:coreProperties>
</file>