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0"/>
  </p:notesMasterIdLst>
  <p:sldIdLst>
    <p:sldId id="256" r:id="rId2"/>
    <p:sldId id="257" r:id="rId3"/>
    <p:sldId id="263" r:id="rId4"/>
    <p:sldId id="259" r:id="rId5"/>
    <p:sldId id="266" r:id="rId6"/>
    <p:sldId id="264" r:id="rId7"/>
    <p:sldId id="265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FFCC"/>
    <a:srgbClr val="24F20E"/>
    <a:srgbClr val="66EA54"/>
    <a:srgbClr val="FF3FA8"/>
    <a:srgbClr val="19EB32"/>
    <a:srgbClr val="85FF99"/>
    <a:srgbClr val="1C7D05"/>
    <a:srgbClr val="2E2BB5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36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3E88D9-EDCC-4310-8BDE-8DE9693DFD4A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AE90F-15E8-4DCE-BC2C-219F15A84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4AE90F-15E8-4DCE-BC2C-219F15A846E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СТРАНА КОТОРАЕ МНЕ  НРАВИТСЯ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B0F0"/>
                </a:solidFill>
              </a:rPr>
              <a:t>МОЯ  КОРЕЯ</a:t>
            </a:r>
            <a:endParaRPr lang="ru-RU" sz="4800" b="1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РЕСПУБЛИКА  КОРЕЯ   ЗАНИМАЕТ  ЮЖНУЮ ЧАСТЬ  КОРЕЙСКОГО  ПОЛУОСТРА.С  </a:t>
            </a:r>
            <a:r>
              <a:rPr lang="ru-RU" b="1" i="1" dirty="0" smtClean="0">
                <a:solidFill>
                  <a:srgbClr val="FF0000"/>
                </a:solidFill>
              </a:rPr>
              <a:t>ЗАПАДА    </a:t>
            </a:r>
            <a:r>
              <a:rPr lang="ru-RU" b="1" i="1" dirty="0" smtClean="0">
                <a:solidFill>
                  <a:srgbClr val="FF0000"/>
                </a:solidFill>
              </a:rPr>
              <a:t>ПОЛУОСТРОВ  ОМЫВАЕТСЯ  ЖЕЛТЫМ МОРЕМ.С ВОСТОКА  ЯПОНСКИМ  МОРЕМ.  А  С  ЮГА  КОРЕЙСКИМ  ПРОЛИВОМ  ВОСТОЧНО  КИТАЙСКИМ  </a:t>
            </a:r>
            <a:r>
              <a:rPr lang="ru-RU" b="1" i="1" dirty="0" smtClean="0">
                <a:solidFill>
                  <a:srgbClr val="FF0000"/>
                </a:solidFill>
              </a:rPr>
              <a:t>МОРЕМ</a:t>
            </a:r>
            <a:r>
              <a:rPr lang="ru-RU" b="1" i="1" dirty="0" smtClean="0">
                <a:solidFill>
                  <a:srgbClr val="FF0000"/>
                </a:solidFill>
              </a:rPr>
              <a:t>.  БОЛЬШАЯ  ЧАСТЬ-ЭТО  ГОРЫ.А  РАВНИНЫ   ВСЕГО 30/ ТЕРРИТОРИИ.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МУЗЕЙ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Корея  обладает  древней и богатой  </a:t>
            </a:r>
            <a:r>
              <a:rPr lang="ru-RU" dirty="0" err="1" smtClean="0">
                <a:solidFill>
                  <a:srgbClr val="FF0000"/>
                </a:solidFill>
              </a:rPr>
              <a:t>культурой.Старейший</a:t>
            </a:r>
            <a:r>
              <a:rPr lang="ru-RU" dirty="0" smtClean="0">
                <a:solidFill>
                  <a:srgbClr val="FF0000"/>
                </a:solidFill>
              </a:rPr>
              <a:t> и самый  примечательный из  </a:t>
            </a:r>
            <a:r>
              <a:rPr lang="ru-RU" dirty="0" err="1" smtClean="0">
                <a:solidFill>
                  <a:srgbClr val="FF0000"/>
                </a:solidFill>
              </a:rPr>
              <a:t>памятников-это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00FFFF"/>
                </a:solidFill>
              </a:rPr>
              <a:t> </a:t>
            </a:r>
            <a:r>
              <a:rPr lang="ru-RU" dirty="0" smtClean="0">
                <a:solidFill>
                  <a:srgbClr val="000099"/>
                </a:solidFill>
              </a:rPr>
              <a:t>дворец  солнечного  света и счастья.</a:t>
            </a:r>
          </a:p>
        </p:txBody>
      </p:sp>
      <p:pic>
        <p:nvPicPr>
          <p:cNvPr id="1026" name="Picture 2" descr="C:\Users\123\Desktop\250px-Korean_architecture_roof_detail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876"/>
            <a:ext cx="4214842" cy="35719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 err="1" smtClean="0">
                <a:solidFill>
                  <a:srgbClr val="FF0000"/>
                </a:solidFill>
              </a:rPr>
              <a:t>с</a:t>
            </a:r>
            <a:r>
              <a:rPr lang="ru-RU" sz="6000" dirty="0" err="1" smtClean="0">
                <a:solidFill>
                  <a:srgbClr val="FF0000"/>
                </a:solidFill>
              </a:rPr>
              <a:t>еул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709160"/>
          </a:xfrm>
        </p:spPr>
        <p:txBody>
          <a:bodyPr>
            <a:normAutofit fontScale="25000" lnSpcReduction="20000"/>
          </a:bodyPr>
          <a:lstStyle/>
          <a:p>
            <a:pPr lvl="1">
              <a:buNone/>
            </a:pPr>
            <a:r>
              <a:rPr lang="ru-RU" sz="16000" b="1" i="1" dirty="0" smtClean="0">
                <a:solidFill>
                  <a:srgbClr val="FF0000"/>
                </a:solidFill>
              </a:rPr>
              <a:t>Сеул-это чудо город! В целом Корея-это  страна вежливых и радушных людей ,которые в любую минуту готовые тебе ус	</a:t>
            </a:r>
            <a:r>
              <a:rPr lang="ru-RU" sz="16000" b="1" i="1" dirty="0" err="1" smtClean="0">
                <a:solidFill>
                  <a:srgbClr val="FF0000"/>
                </a:solidFill>
              </a:rPr>
              <a:t>лужить</a:t>
            </a:r>
            <a:r>
              <a:rPr lang="ru-RU" sz="16000" b="1" i="1" dirty="0" smtClean="0">
                <a:solidFill>
                  <a:srgbClr val="FF0000"/>
                </a:solidFill>
              </a:rPr>
              <a:t>. Это самая безопасная страна в мире  . Поэтому можно спокойно гулять всю ночь и смотреть на город.											</a:t>
            </a:r>
            <a:r>
              <a:rPr lang="ru-RU" sz="14400" b="1" i="1" dirty="0" smtClean="0">
                <a:solidFill>
                  <a:srgbClr val="FF0000"/>
                </a:solidFill>
              </a:rPr>
              <a:t>				</a:t>
            </a:r>
            <a:r>
              <a:rPr lang="ru-RU" sz="7600" b="1" i="1" dirty="0" smtClean="0">
                <a:solidFill>
                  <a:srgbClr val="FF0000"/>
                </a:solidFill>
              </a:rPr>
              <a:t>																																						</a:t>
            </a:r>
            <a:r>
              <a:rPr lang="ru-RU" b="1" i="1" dirty="0" smtClean="0">
                <a:solidFill>
                  <a:srgbClr val="FF0000"/>
                </a:solidFill>
              </a:rPr>
              <a:t>																																																																													</a:t>
            </a:r>
            <a:endParaRPr lang="ru-RU" b="1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-2500362" y="1928802"/>
            <a:ext cx="785818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785926"/>
            <a:ext cx="8229600" cy="4709160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0000FF"/>
                </a:solidFill>
              </a:rPr>
              <a:t>Крупнейший в Корее развлекательный центр .В котором  есть  аттракционы , музей кинотеатр, каток, и даже открытый театр на берегу озера.!</a:t>
            </a:r>
            <a:endParaRPr lang="ru-RU" sz="4400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23\Desktop\Bus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23\Desktop\13_Korea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57818" cy="6858000"/>
          </a:xfrm>
          <a:prstGeom prst="rect">
            <a:avLst/>
          </a:prstGeom>
          <a:noFill/>
        </p:spPr>
      </p:pic>
      <p:pic>
        <p:nvPicPr>
          <p:cNvPr id="4" name="Picture 2" descr="C:\Users\123\Desktop\kore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CC"/>
          </a:solidFill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23\Desktop\6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928802"/>
            <a:ext cx="4481852" cy="3548818"/>
          </a:xfrm>
          <a:prstGeom prst="rect">
            <a:avLst/>
          </a:prstGeom>
          <a:noFill/>
        </p:spPr>
      </p:pic>
      <p:pic>
        <p:nvPicPr>
          <p:cNvPr id="1026" name="Picture 2" descr="C:\Users\123\Desktop\1404777553_south_korea_fla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85860"/>
            <a:ext cx="9144000" cy="5518137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188</TotalTime>
  <Words>107</Words>
  <PresentationFormat>Экран (4:3)</PresentationFormat>
  <Paragraphs>10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СТРАНА КОТОРАЕ МНЕ  НРАВИТСЯ</vt:lpstr>
      <vt:lpstr>Слайд 2</vt:lpstr>
      <vt:lpstr>МУЗЕЙ</vt:lpstr>
      <vt:lpstr>сеул</vt:lpstr>
      <vt:lpstr>Слайд 5</vt:lpstr>
      <vt:lpstr>Слайд 6</vt:lpstr>
      <vt:lpstr>Слайд 7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33</cp:revision>
  <dcterms:created xsi:type="dcterms:W3CDTF">2016-04-15T22:45:15Z</dcterms:created>
  <dcterms:modified xsi:type="dcterms:W3CDTF">2016-10-05T09:36:23Z</dcterms:modified>
</cp:coreProperties>
</file>