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Аргентина- моя любимая страна!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1506" name="Picture 2" descr="http://ststour.ru/wp-content/uploads/2016/02/argent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752600"/>
            <a:ext cx="7467600" cy="4267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4572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Национальный парк – живописная суровая местность с множеством ледниковых озер. Это место, где рождаются айсберги.</a:t>
            </a:r>
            <a:endParaRPr lang="ru-RU" dirty="0"/>
          </a:p>
        </p:txBody>
      </p:sp>
      <p:pic>
        <p:nvPicPr>
          <p:cNvPr id="1028" name="Picture 4" descr="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66675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2286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Провинциальный парк, по которому в древности разгуливали «прыгающие крокодилы» - предки динозавров.</a:t>
            </a:r>
            <a:endParaRPr lang="ru-RU" dirty="0"/>
          </a:p>
        </p:txBody>
      </p:sp>
      <p:pic>
        <p:nvPicPr>
          <p:cNvPr id="16386" name="Picture 2" descr="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524000"/>
            <a:ext cx="7162800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2286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Андский Христос – памятник, установленный на границе Аргентины и Чили. Его открытие предупредило начало войны между этими соседями. </a:t>
            </a:r>
            <a:endParaRPr lang="ru-RU" dirty="0"/>
          </a:p>
        </p:txBody>
      </p:sp>
      <p:pic>
        <p:nvPicPr>
          <p:cNvPr id="17410" name="Picture 2" descr="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066800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048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Комплекс водопадов- это один из семи природных чудес мира. </a:t>
            </a:r>
            <a:endParaRPr lang="ru-RU" dirty="0"/>
          </a:p>
        </p:txBody>
      </p:sp>
      <p:pic>
        <p:nvPicPr>
          <p:cNvPr id="18434" name="Picture 2" descr="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447800"/>
            <a:ext cx="7620000" cy="46482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8100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Один из самых больших ледников мира,  в которую входят 48 </a:t>
            </a:r>
            <a:r>
              <a:rPr lang="ru-RU" dirty="0" err="1" smtClean="0"/>
              <a:t>ледников.Каждый</a:t>
            </a:r>
            <a:r>
              <a:rPr lang="ru-RU" dirty="0" smtClean="0"/>
              <a:t> день он движется в среднем на 2 метра.</a:t>
            </a:r>
            <a:endParaRPr lang="ru-RU" dirty="0"/>
          </a:p>
        </p:txBody>
      </p:sp>
      <p:pic>
        <p:nvPicPr>
          <p:cNvPr id="19458" name="Picture 2" descr="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05000"/>
            <a:ext cx="69723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381000"/>
            <a:ext cx="746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Полуостров </a:t>
            </a:r>
            <a:r>
              <a:rPr lang="ru-RU" dirty="0" err="1" smtClean="0"/>
              <a:t>Вальдес</a:t>
            </a:r>
            <a:r>
              <a:rPr lang="ru-RU" dirty="0" smtClean="0"/>
              <a:t> – самый южный зоопарк под открытым небом. Здесь на солнышке греются ушастые тюлени, морские львы и </a:t>
            </a:r>
            <a:r>
              <a:rPr lang="ru-RU" dirty="0" err="1" smtClean="0"/>
              <a:t>магеллановы</a:t>
            </a:r>
            <a:r>
              <a:rPr lang="ru-RU" dirty="0" smtClean="0"/>
              <a:t> пингвины.</a:t>
            </a:r>
            <a:endParaRPr lang="ru-RU" dirty="0"/>
          </a:p>
        </p:txBody>
      </p:sp>
      <p:pic>
        <p:nvPicPr>
          <p:cNvPr id="20482" name="Picture 2" descr="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05000"/>
            <a:ext cx="7124700" cy="432435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/>
          <a:lstStyle/>
          <a:p>
            <a:r>
              <a:rPr lang="ru-RU" dirty="0" smtClean="0"/>
              <a:t>Презентация на тему «Моя любимая страна»</a:t>
            </a:r>
            <a:br>
              <a:rPr lang="ru-RU" dirty="0" smtClean="0"/>
            </a:br>
            <a:r>
              <a:rPr lang="ru-RU" dirty="0" smtClean="0"/>
              <a:t>Ученика 3 «Б» класса</a:t>
            </a:r>
            <a:br>
              <a:rPr lang="ru-RU" dirty="0" smtClean="0"/>
            </a:br>
            <a:r>
              <a:rPr lang="ru-RU" dirty="0" err="1" smtClean="0"/>
              <a:t>Косырева</a:t>
            </a:r>
            <a:r>
              <a:rPr lang="ru-RU" dirty="0" smtClean="0"/>
              <a:t> Макара.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102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Аргентина- моя любимая страна!</vt:lpstr>
      <vt:lpstr>Слайд 2</vt:lpstr>
      <vt:lpstr>Слайд 3</vt:lpstr>
      <vt:lpstr>Слайд 4</vt:lpstr>
      <vt:lpstr>Слайд 5</vt:lpstr>
      <vt:lpstr>Слайд 6</vt:lpstr>
      <vt:lpstr>Слайд 7</vt:lpstr>
      <vt:lpstr>Презентация на тему «Моя любимая страна» Ученика 3 «Б» класса Косырева Макара.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Аргентина - моя любимая страна</dc:title>
  <dc:creator>Витя</dc:creator>
  <cp:lastModifiedBy>Витя</cp:lastModifiedBy>
  <cp:revision>4</cp:revision>
  <dcterms:created xsi:type="dcterms:W3CDTF">2016-10-05T08:10:37Z</dcterms:created>
  <dcterms:modified xsi:type="dcterms:W3CDTF">2016-10-05T08:47:43Z</dcterms:modified>
</cp:coreProperties>
</file>