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9" r:id="rId2"/>
    <p:sldId id="260" r:id="rId3"/>
    <p:sldId id="257" r:id="rId4"/>
    <p:sldId id="258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72" y="-4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FCB3D-4240-4CEB-A61B-DCB1791DB608}" type="datetimeFigureOut">
              <a:rPr lang="ru-RU" smtClean="0"/>
              <a:t>05.10.2016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4CAE2-122D-4445-B1DD-55FAB63C7F8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FCB3D-4240-4CEB-A61B-DCB1791DB608}" type="datetimeFigureOut">
              <a:rPr lang="ru-RU" smtClean="0"/>
              <a:t>05.10.2016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4CAE2-122D-4445-B1DD-55FAB63C7F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FCB3D-4240-4CEB-A61B-DCB1791DB608}" type="datetimeFigureOut">
              <a:rPr lang="ru-RU" smtClean="0"/>
              <a:t>05.10.2016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4CAE2-122D-4445-B1DD-55FAB63C7F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FCB3D-4240-4CEB-A61B-DCB1791DB608}" type="datetimeFigureOut">
              <a:rPr lang="ru-RU" smtClean="0"/>
              <a:t>05.10.2016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4CAE2-122D-4445-B1DD-55FAB63C7F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FCB3D-4240-4CEB-A61B-DCB1791DB608}" type="datetimeFigureOut">
              <a:rPr lang="ru-RU" smtClean="0"/>
              <a:t>05.10.2016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8E54CAE2-122D-4445-B1DD-55FAB63C7F8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FCB3D-4240-4CEB-A61B-DCB1791DB608}" type="datetimeFigureOut">
              <a:rPr lang="ru-RU" smtClean="0"/>
              <a:t>05.10.2016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4CAE2-122D-4445-B1DD-55FAB63C7F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FCB3D-4240-4CEB-A61B-DCB1791DB608}" type="datetimeFigureOut">
              <a:rPr lang="ru-RU" smtClean="0"/>
              <a:t>05.10.2016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4CAE2-122D-4445-B1DD-55FAB63C7F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FCB3D-4240-4CEB-A61B-DCB1791DB608}" type="datetimeFigureOut">
              <a:rPr lang="ru-RU" smtClean="0"/>
              <a:t>05.10.2016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4CAE2-122D-4445-B1DD-55FAB63C7F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FCB3D-4240-4CEB-A61B-DCB1791DB608}" type="datetimeFigureOut">
              <a:rPr lang="ru-RU" smtClean="0"/>
              <a:t>05.10.2016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4CAE2-122D-4445-B1DD-55FAB63C7F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FCB3D-4240-4CEB-A61B-DCB1791DB608}" type="datetimeFigureOut">
              <a:rPr lang="ru-RU" smtClean="0"/>
              <a:t>05.10.2016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4CAE2-122D-4445-B1DD-55FAB63C7F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FCB3D-4240-4CEB-A61B-DCB1791DB608}" type="datetimeFigureOut">
              <a:rPr lang="ru-RU" smtClean="0"/>
              <a:t>05.10.2016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4CAE2-122D-4445-B1DD-55FAB63C7F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C2FCB3D-4240-4CEB-A61B-DCB1791DB608}" type="datetimeFigureOut">
              <a:rPr lang="ru-RU" smtClean="0"/>
              <a:t>05.10.2016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E54CAE2-122D-4445-B1DD-55FAB63C7F86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827584" y="404664"/>
            <a:ext cx="7772400" cy="2376264"/>
          </a:xfrm>
        </p:spPr>
        <p:txBody>
          <a:bodyPr>
            <a:normAutofit/>
          </a:bodyPr>
          <a:lstStyle/>
          <a:p>
            <a:r>
              <a:rPr lang="ru-RU" sz="4800" i="1" dirty="0" smtClean="0"/>
              <a:t>Презентацию выполнил</a:t>
            </a:r>
            <a:br>
              <a:rPr lang="ru-RU" sz="4800" i="1" dirty="0" smtClean="0"/>
            </a:br>
            <a:r>
              <a:rPr lang="ru-RU" sz="3200" i="1" dirty="0" err="1" smtClean="0">
                <a:solidFill>
                  <a:srgbClr val="00B050"/>
                </a:solidFill>
              </a:rPr>
              <a:t>Отморский</a:t>
            </a:r>
            <a:r>
              <a:rPr lang="ru-RU" sz="3200" i="1" dirty="0" smtClean="0">
                <a:solidFill>
                  <a:srgbClr val="00B050"/>
                </a:solidFill>
              </a:rPr>
              <a:t> Александр </a:t>
            </a:r>
            <a:r>
              <a:rPr lang="ru-RU" sz="3200" i="1" dirty="0" smtClean="0">
                <a:solidFill>
                  <a:srgbClr val="C00000"/>
                </a:solidFill>
              </a:rPr>
              <a:t>3б</a:t>
            </a:r>
            <a:endParaRPr lang="ru-RU" sz="4800" i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3645024"/>
            <a:ext cx="6400800" cy="2016224"/>
          </a:xfrm>
        </p:spPr>
        <p:txBody>
          <a:bodyPr>
            <a:noAutofit/>
          </a:bodyPr>
          <a:lstStyle/>
          <a:p>
            <a:r>
              <a:rPr lang="ru-RU" sz="9600" dirty="0" smtClean="0">
                <a:solidFill>
                  <a:srgbClr val="7030A0"/>
                </a:solidFill>
              </a:rPr>
              <a:t>Страны мира</a:t>
            </a:r>
            <a:endParaRPr lang="ru-RU" sz="96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6271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404664"/>
            <a:ext cx="8229600" cy="1828800"/>
          </a:xfrm>
          <a:gradFill flip="none" rotWithShape="1">
            <a:gsLst>
              <a:gs pos="0">
                <a:schemeClr val="accent5">
                  <a:shade val="51000"/>
                  <a:satMod val="130000"/>
                </a:schemeClr>
              </a:gs>
              <a:gs pos="90000">
                <a:schemeClr val="accent5">
                  <a:shade val="93000"/>
                  <a:satMod val="130000"/>
                  <a:lumMod val="62000"/>
                  <a:lumOff val="38000"/>
                  <a:alpha val="27000"/>
                </a:schemeClr>
              </a:gs>
              <a:gs pos="100000">
                <a:schemeClr val="accent5">
                  <a:shade val="94000"/>
                  <a:satMod val="135000"/>
                </a:schemeClr>
              </a:gs>
            </a:gsLst>
            <a:path path="rect">
              <a:fillToRect l="100000" t="100000"/>
            </a:path>
            <a:tileRect r="-100000" b="-100000"/>
          </a:gradFill>
          <a:ln/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9600" i="1" dirty="0" smtClean="0">
                <a:solidFill>
                  <a:srgbClr val="C00000"/>
                </a:solidFill>
              </a:rPr>
              <a:t>Франция</a:t>
            </a:r>
            <a:endParaRPr lang="ru-RU" sz="9600" i="1" dirty="0">
              <a:solidFill>
                <a:srgbClr val="C00000"/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371600" y="2420888"/>
            <a:ext cx="6400800" cy="4320480"/>
          </a:xfrm>
        </p:spPr>
        <p:txBody>
          <a:bodyPr>
            <a:normAutofit/>
          </a:bodyPr>
          <a:lstStyle/>
          <a:p>
            <a:pPr algn="l"/>
            <a:r>
              <a:rPr lang="ru-RU" dirty="0" smtClean="0">
                <a:solidFill>
                  <a:srgbClr val="7030A0"/>
                </a:solidFill>
              </a:rPr>
              <a:t>Территория: 551,6 </a:t>
            </a:r>
            <a:r>
              <a:rPr lang="ru-RU" dirty="0">
                <a:solidFill>
                  <a:srgbClr val="7030A0"/>
                </a:solidFill>
              </a:rPr>
              <a:t>т</a:t>
            </a:r>
            <a:r>
              <a:rPr lang="ru-RU" dirty="0" smtClean="0">
                <a:solidFill>
                  <a:srgbClr val="7030A0"/>
                </a:solidFill>
              </a:rPr>
              <a:t>ыс. кв. км</a:t>
            </a:r>
          </a:p>
          <a:p>
            <a:pPr algn="l"/>
            <a:r>
              <a:rPr lang="ru-RU" dirty="0" smtClean="0">
                <a:solidFill>
                  <a:srgbClr val="7030A0"/>
                </a:solidFill>
              </a:rPr>
              <a:t>Население: 58,8 млн. человек</a:t>
            </a:r>
          </a:p>
          <a:p>
            <a:pPr algn="l"/>
            <a:r>
              <a:rPr lang="ru-RU" dirty="0" smtClean="0">
                <a:solidFill>
                  <a:srgbClr val="7030A0"/>
                </a:solidFill>
              </a:rPr>
              <a:t>Столица: Париж</a:t>
            </a:r>
          </a:p>
          <a:p>
            <a:pPr algn="l"/>
            <a:r>
              <a:rPr lang="ru-RU" dirty="0" smtClean="0">
                <a:solidFill>
                  <a:srgbClr val="7030A0"/>
                </a:solidFill>
              </a:rPr>
              <a:t>Официальный язык: французский</a:t>
            </a:r>
          </a:p>
          <a:p>
            <a:pPr algn="l"/>
            <a:r>
              <a:rPr lang="ru-RU" dirty="0" smtClean="0">
                <a:solidFill>
                  <a:srgbClr val="7030A0"/>
                </a:solidFill>
              </a:rPr>
              <a:t>Денежная единица: евро</a:t>
            </a:r>
          </a:p>
          <a:p>
            <a:pPr algn="l"/>
            <a:endParaRPr lang="ru-RU" dirty="0" smtClean="0">
              <a:solidFill>
                <a:srgbClr val="7030A0"/>
              </a:solidFill>
            </a:endParaRPr>
          </a:p>
          <a:p>
            <a:pPr algn="l"/>
            <a:endParaRPr lang="ru-RU" dirty="0" smtClean="0">
              <a:solidFill>
                <a:srgbClr val="FFFF00"/>
              </a:solidFill>
            </a:endParaRPr>
          </a:p>
        </p:txBody>
      </p:sp>
      <p:grpSp>
        <p:nvGrpSpPr>
          <p:cNvPr id="14" name="Группа 13"/>
          <p:cNvGrpSpPr/>
          <p:nvPr/>
        </p:nvGrpSpPr>
        <p:grpSpPr>
          <a:xfrm>
            <a:off x="5364088" y="5013176"/>
            <a:ext cx="2736304" cy="1656185"/>
            <a:chOff x="5364088" y="5013176"/>
            <a:chExt cx="2736304" cy="165618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5364088" y="5013176"/>
              <a:ext cx="2736304" cy="1656184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5364088" y="5013177"/>
              <a:ext cx="936104" cy="1656184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7164288" y="5013177"/>
              <a:ext cx="928228" cy="165618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477958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39552" y="714792"/>
            <a:ext cx="792088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Около 3000 лет назад территорию Франции заняли арийские племена галлов. Их господству положил конец </a:t>
            </a:r>
            <a:r>
              <a:rPr lang="ru-RU" sz="36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Юлий цезарь,</a:t>
            </a: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в середине 1в. До н. э. присоединивший Галлию(тогдашнюю Францию) к Римской империи. Латинский язык лёг в основу современного французского языка.</a:t>
            </a:r>
            <a:endParaRPr lang="ru-RU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4-конечная звезда 6"/>
          <p:cNvSpPr/>
          <p:nvPr/>
        </p:nvSpPr>
        <p:spPr>
          <a:xfrm>
            <a:off x="6804248" y="5625244"/>
            <a:ext cx="720080" cy="972108"/>
          </a:xfrm>
          <a:prstGeom prst="star4">
            <a:avLst/>
          </a:prstGeom>
          <a:solidFill>
            <a:srgbClr val="FFC000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00"/>
              </a:solidFill>
            </a:endParaRPr>
          </a:p>
        </p:txBody>
      </p:sp>
      <p:sp>
        <p:nvSpPr>
          <p:cNvPr id="8" name="4-конечная звезда 7"/>
          <p:cNvSpPr/>
          <p:nvPr/>
        </p:nvSpPr>
        <p:spPr>
          <a:xfrm>
            <a:off x="6228184" y="5373216"/>
            <a:ext cx="648072" cy="792088"/>
          </a:xfrm>
          <a:prstGeom prst="star4">
            <a:avLst/>
          </a:prstGeom>
          <a:solidFill>
            <a:srgbClr val="FFC000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00"/>
              </a:solidFill>
            </a:endParaRPr>
          </a:p>
        </p:txBody>
      </p:sp>
      <p:sp>
        <p:nvSpPr>
          <p:cNvPr id="9" name="4-конечная звезда 8"/>
          <p:cNvSpPr/>
          <p:nvPr/>
        </p:nvSpPr>
        <p:spPr>
          <a:xfrm>
            <a:off x="7835056" y="5501102"/>
            <a:ext cx="625376" cy="1080120"/>
          </a:xfrm>
          <a:prstGeom prst="star4">
            <a:avLst/>
          </a:prstGeom>
          <a:solidFill>
            <a:srgbClr val="FFC000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8771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</a:rPr>
              <a:t>Эйфелева башня</a:t>
            </a:r>
            <a:endParaRPr lang="ru-RU" sz="6000" dirty="0"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pic>
        <p:nvPicPr>
          <p:cNvPr id="1028" name="Picture 4" descr="C:\Program Files (x86)\Microsoft Office\MEDIA\CAGCAT10\j0157763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712" y="1747838"/>
            <a:ext cx="2045047" cy="3409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555776" y="1916832"/>
            <a:ext cx="6131609" cy="39703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Она сооружена по проекту французского инженера </a:t>
            </a:r>
            <a:r>
              <a:rPr lang="ru-RU" sz="2800" b="1" i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Гюстафа</a:t>
            </a:r>
            <a:r>
              <a:rPr lang="ru-RU" sz="28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Александра Эйфеля</a:t>
            </a: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в 1889г. Для Всемирной выставки во Франции. Высота башни 300м, вес 9000т. Сегодня это грандиозное сооружение используется как обзорная и радиотелевизионная башня.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99857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pc="50" dirty="0" smtClean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Собор </a:t>
            </a:r>
            <a:r>
              <a:rPr lang="ru-RU" spc="50" dirty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Парижской Богоматери</a:t>
            </a:r>
            <a:r>
              <a:rPr lang="ru-RU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noFill/>
          <a:ln>
            <a:noFill/>
          </a:ln>
        </p:spPr>
        <p:txBody>
          <a:bodyPr>
            <a:normAutofit lnSpcReduction="10000"/>
          </a:bodyPr>
          <a:lstStyle/>
          <a:p>
            <a:r>
              <a:rPr lang="ru-RU" b="1" dirty="0" smtClean="0">
                <a:ln>
                  <a:prstDash val="solid"/>
                </a:ln>
                <a:solidFill>
                  <a:srgbClr val="FFC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Среди</a:t>
            </a:r>
            <a:r>
              <a:rPr lang="ru-RU" b="1" dirty="0">
                <a:ln>
                  <a:prstDash val="solid"/>
                </a:ln>
                <a:solidFill>
                  <a:srgbClr val="FFC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</a:t>
            </a:r>
            <a:r>
              <a:rPr lang="ru-RU" b="1" dirty="0" smtClean="0">
                <a:ln>
                  <a:prstDash val="solid"/>
                </a:ln>
                <a:solidFill>
                  <a:srgbClr val="FFC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готических храмов Франции выделяется особой пропорциональностью и гармоничностью, наивысшим воплощением идей готического искусства, красотой и   величием. На башнях установлены знаменитые статуи химер. Это фантастические и жутковатые фигуры с крыльями летучих мышей, козлиными рожками или змеиными головами, лебедиными шеями или орлиными когтями – аллегорические воплощения всевозможных человеческих грехов.</a:t>
            </a:r>
            <a:endParaRPr lang="ru-RU" b="1" dirty="0">
              <a:ln>
                <a:prstDash val="solid"/>
              </a:ln>
              <a:solidFill>
                <a:srgbClr val="FFC00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endParaRPr lang="ru-RU" sz="24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0134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200588"/>
            <a:ext cx="9144000" cy="473975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5400" b="1" baseline="4000" dirty="0" smtClean="0">
                <a:ln>
                  <a:solidFill>
                    <a:srgbClr val="00B0F0"/>
                  </a:solidFill>
                </a:ln>
                <a:solidFill>
                  <a:srgbClr val="00B050"/>
                </a:solidFill>
                <a:effectLst>
                  <a:reflection blurRad="6350" stA="60000" endA="900" endPos="60000" dist="29997" dir="5400000" sy="-100000" algn="bl" rotWithShape="0"/>
                </a:effectLst>
              </a:rPr>
              <a:t>Вдоль Луары, одной из самых красивых французских рек, выстроились как в почётном карауле</a:t>
            </a:r>
            <a:r>
              <a:rPr lang="ru-RU" sz="5400" b="1" dirty="0" smtClean="0">
                <a:ln>
                  <a:solidFill>
                    <a:srgbClr val="00B0F0"/>
                  </a:solidFill>
                </a:ln>
                <a:solidFill>
                  <a:srgbClr val="00B050"/>
                </a:solidFill>
                <a:effectLst>
                  <a:reflection blurRad="6350" stA="60000" endA="900" endPos="60000" dist="29997" dir="5400000" sy="-100000" algn="bl" rotWithShape="0"/>
                </a:effectLst>
              </a:rPr>
              <a:t> </a:t>
            </a:r>
            <a:r>
              <a:rPr lang="ru-RU" sz="4400" b="1" dirty="0" smtClean="0">
                <a:ln>
                  <a:solidFill>
                    <a:srgbClr val="00B0F0"/>
                  </a:solidFill>
                </a:ln>
                <a:solidFill>
                  <a:srgbClr val="00B050"/>
                </a:solidFill>
                <a:effectLst>
                  <a:reflection blurRad="6350" stA="60000" endA="900" endPos="60000" dist="29997" dir="5400000" sy="-100000" algn="bl" rotWithShape="0"/>
                </a:effectLst>
              </a:rPr>
              <a:t>необыкновенной красоты каменные замки, и каждый сама история. О каждом замке можно было бы написать отдельное исследование…</a:t>
            </a:r>
            <a:endParaRPr lang="ru-RU" sz="4400" b="1" baseline="4000" dirty="0">
              <a:ln>
                <a:solidFill>
                  <a:srgbClr val="00B0F0"/>
                </a:solidFill>
              </a:ln>
              <a:solidFill>
                <a:srgbClr val="00B050"/>
              </a:solidFill>
              <a:effectLst>
                <a:reflection blurRad="6350" stA="60000" endA="900" endPos="60000" dist="29997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28936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Франция не единственная страна где много красивых мест…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600200"/>
            <a:ext cx="8640959" cy="5141168"/>
          </a:xfrm>
        </p:spPr>
      </p:pic>
    </p:spTree>
    <p:extLst>
      <p:ext uri="{BB962C8B-B14F-4D97-AF65-F5344CB8AC3E}">
        <p14:creationId xmlns:p14="http://schemas.microsoft.com/office/powerpoint/2010/main" val="2781646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23528" y="2492896"/>
            <a:ext cx="8137164" cy="2520280"/>
          </a:xfrm>
          <a:prstGeom prst="rect">
            <a:avLst/>
          </a:prstGeom>
          <a:noFill/>
        </p:spPr>
        <p:txBody>
          <a:bodyPr vert="wordArtVert" wrap="square" lIns="91440" tIns="45720" rIns="91440" bIns="45720">
            <a:spAutoFit/>
          </a:bodyPr>
          <a:lstStyle/>
          <a:p>
            <a:pPr algn="ctr"/>
            <a:r>
              <a:rPr lang="ru-RU" sz="9600" b="1" i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Конец</a:t>
            </a:r>
            <a:endParaRPr lang="ru-RU" sz="9600" b="1" i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Улыбающееся лицо 6"/>
          <p:cNvSpPr/>
          <p:nvPr/>
        </p:nvSpPr>
        <p:spPr>
          <a:xfrm>
            <a:off x="3347864" y="764704"/>
            <a:ext cx="2160240" cy="2088232"/>
          </a:xfrm>
          <a:prstGeom prst="smileyFace">
            <a:avLst/>
          </a:prstGeom>
          <a:solidFill>
            <a:srgbClr val="FFC000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3363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Другая 2">
      <a:dk1>
        <a:srgbClr val="8D1BFF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108</TotalTime>
  <Words>215</Words>
  <Application>Microsoft Office PowerPoint</Application>
  <PresentationFormat>Экран (4:3)</PresentationFormat>
  <Paragraphs>16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Апекс</vt:lpstr>
      <vt:lpstr>Презентацию выполнил Отморский Александр 3б</vt:lpstr>
      <vt:lpstr>Франция</vt:lpstr>
      <vt:lpstr>Презентация PowerPoint</vt:lpstr>
      <vt:lpstr>Эйфелева башня</vt:lpstr>
      <vt:lpstr>Собор Парижской Богоматери </vt:lpstr>
      <vt:lpstr>Презентация PowerPoint</vt:lpstr>
      <vt:lpstr>Франция не единственная страна где много красивых мест…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12</cp:revision>
  <dcterms:created xsi:type="dcterms:W3CDTF">2016-10-05T03:52:43Z</dcterms:created>
  <dcterms:modified xsi:type="dcterms:W3CDTF">2016-10-05T05:41:23Z</dcterms:modified>
</cp:coreProperties>
</file>