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60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21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506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55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9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29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22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463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16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194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078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BD51B-CA38-44B9-8153-0B9E12CCE117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69879-C8EF-4279-A742-CE7AFDF943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60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Скругленный прямоугольник 85"/>
          <p:cNvSpPr/>
          <p:nvPr/>
        </p:nvSpPr>
        <p:spPr>
          <a:xfrm>
            <a:off x="178955" y="1472560"/>
            <a:ext cx="8776086" cy="411395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6489" y="2054631"/>
            <a:ext cx="1047644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5095" y="2049693"/>
            <a:ext cx="836688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6662" y="214055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0694" y="1910310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Минус 7"/>
          <p:cNvSpPr/>
          <p:nvPr/>
        </p:nvSpPr>
        <p:spPr>
          <a:xfrm>
            <a:off x="1513972" y="2417726"/>
            <a:ext cx="329600" cy="8134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6660" y="2257885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78916" y="2271027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94092" y="2271027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065392" y="1853388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672666" y="2243109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040614" y="2243109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35415" y="2725332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09964" y="2720394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43895" y="2851646"/>
            <a:ext cx="1047644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014066" y="3054900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316322" y="3068042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31498" y="3068042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619621" y="2851646"/>
            <a:ext cx="836688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727192" y="3045062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095140" y="3045062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3152582" y="3040125"/>
            <a:ext cx="376391" cy="311784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435214" y="3704808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952883" y="3887446"/>
            <a:ext cx="1770861" cy="670701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035766" y="4069134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338022" y="4082276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653198" y="4082276"/>
            <a:ext cx="246821" cy="283867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945823" y="3675457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005781" y="4082276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373729" y="4082276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976927" y="1962968"/>
            <a:ext cx="1047644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514881" y="1971465"/>
            <a:ext cx="1165930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721173" y="20623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35205" y="1832082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Минус 40"/>
          <p:cNvSpPr/>
          <p:nvPr/>
        </p:nvSpPr>
        <p:spPr>
          <a:xfrm>
            <a:off x="5587079" y="2298319"/>
            <a:ext cx="329600" cy="8134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6108802" y="2097393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7557194" y="2110828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6499842" y="2147812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8331801" y="2257885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8450985" y="2396940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8226667" y="2074824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/>
          <p:nvPr/>
        </p:nvSpPr>
        <p:spPr>
          <a:xfrm>
            <a:off x="6736173" y="2360936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7024571" y="1758155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Равнобедренный треугольник 50"/>
          <p:cNvSpPr/>
          <p:nvPr/>
        </p:nvSpPr>
        <p:spPr>
          <a:xfrm>
            <a:off x="7942059" y="2123896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4993183" y="2742277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67732" y="2737339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001663" y="2868591"/>
            <a:ext cx="894418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514881" y="2868591"/>
            <a:ext cx="1165930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люс 60"/>
          <p:cNvSpPr/>
          <p:nvPr/>
        </p:nvSpPr>
        <p:spPr>
          <a:xfrm>
            <a:off x="7022154" y="3057070"/>
            <a:ext cx="376391" cy="311784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5492982" y="3721753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041504" y="3930220"/>
            <a:ext cx="2023965" cy="670701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5003591" y="3692402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>
            <a:off x="6102061" y="2972930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6493101" y="302334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6729432" y="3236473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7586183" y="2986072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8360790" y="313312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Блок-схема: узел 74"/>
          <p:cNvSpPr/>
          <p:nvPr/>
        </p:nvSpPr>
        <p:spPr>
          <a:xfrm>
            <a:off x="8479974" y="3272184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узел 75"/>
          <p:cNvSpPr/>
          <p:nvPr/>
        </p:nvSpPr>
        <p:spPr>
          <a:xfrm>
            <a:off x="8255656" y="2950068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Равнобедренный треугольник 76"/>
          <p:cNvSpPr/>
          <p:nvPr/>
        </p:nvSpPr>
        <p:spPr>
          <a:xfrm>
            <a:off x="7971048" y="2999140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Равнобедренный треугольник 77"/>
          <p:cNvSpPr/>
          <p:nvPr/>
        </p:nvSpPr>
        <p:spPr>
          <a:xfrm>
            <a:off x="6674468" y="4026809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узел 78"/>
          <p:cNvSpPr/>
          <p:nvPr/>
        </p:nvSpPr>
        <p:spPr>
          <a:xfrm>
            <a:off x="7781784" y="413189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Блок-схема: узел 79"/>
          <p:cNvSpPr/>
          <p:nvPr/>
        </p:nvSpPr>
        <p:spPr>
          <a:xfrm>
            <a:off x="7526341" y="433013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Блок-схема: узел 80"/>
          <p:cNvSpPr/>
          <p:nvPr/>
        </p:nvSpPr>
        <p:spPr>
          <a:xfrm>
            <a:off x="7514881" y="4113978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Равнобедренный треугольник 81"/>
          <p:cNvSpPr/>
          <p:nvPr/>
        </p:nvSpPr>
        <p:spPr>
          <a:xfrm>
            <a:off x="7108589" y="4039877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Равнобедренный треугольник 82"/>
          <p:cNvSpPr/>
          <p:nvPr/>
        </p:nvSpPr>
        <p:spPr>
          <a:xfrm>
            <a:off x="6231871" y="4018651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узел 83"/>
          <p:cNvSpPr/>
          <p:nvPr/>
        </p:nvSpPr>
        <p:spPr>
          <a:xfrm>
            <a:off x="7667281" y="4266378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узел 84"/>
          <p:cNvSpPr/>
          <p:nvPr/>
        </p:nvSpPr>
        <p:spPr>
          <a:xfrm>
            <a:off x="7801649" y="4353107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единительная линия 87"/>
          <p:cNvCxnSpPr>
            <a:stCxn id="86" idx="0"/>
            <a:endCxn id="86" idx="2"/>
          </p:cNvCxnSpPr>
          <p:nvPr/>
        </p:nvCxnSpPr>
        <p:spPr>
          <a:xfrm>
            <a:off x="4566998" y="1472560"/>
            <a:ext cx="0" cy="4113955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140590" y="5877272"/>
            <a:ext cx="6830458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 х – а = б, то  х =  б + 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902228" y="6021288"/>
            <a:ext cx="1430680" cy="2880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134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7" dur="indefinite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5" grpId="0" animBg="1"/>
      <p:bldP spid="36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9" grpId="0" animBg="1"/>
      <p:bldP spid="90" grpId="0" animBg="1"/>
      <p:bldP spid="9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79514" b="41433"/>
          <a:stretch/>
        </p:blipFill>
        <p:spPr bwMode="auto">
          <a:xfrm>
            <a:off x="1619672" y="548680"/>
            <a:ext cx="618588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651297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967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2615" y="651297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4807" y="213727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6473" y="5085184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6473" y="360902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0751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4178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36259" y="2162470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50751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4178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6259" y="359029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0751" y="5085184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4497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38329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215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5568" y="1982920"/>
            <a:ext cx="2807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 – 3 + 3 = 8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 + 4 – 4 = 5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1945401"/>
            <a:ext cx="2807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7 + 7 = 9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+ 2 – 2 = 4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5303" y="3645024"/>
            <a:ext cx="2807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 + а – а = 6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 – б + б = 7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2064444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72650" y="2673209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326540" y="2026205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338392" y="2673209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04993" y="3696817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21655" y="4306743"/>
            <a:ext cx="400967" cy="474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96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Скругленный прямоугольник 71"/>
          <p:cNvSpPr/>
          <p:nvPr/>
        </p:nvSpPr>
        <p:spPr>
          <a:xfrm>
            <a:off x="897939" y="1556792"/>
            <a:ext cx="7587677" cy="331236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488606" y="1954192"/>
            <a:ext cx="1047644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11729" y="1949254"/>
            <a:ext cx="836688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88779" y="204011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2811" y="1809871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Минус 18"/>
          <p:cNvSpPr/>
          <p:nvPr/>
        </p:nvSpPr>
        <p:spPr>
          <a:xfrm>
            <a:off x="2096089" y="2317287"/>
            <a:ext cx="329600" cy="8134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558777" y="2157446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4384399" y="2088618"/>
            <a:ext cx="246821" cy="365837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4702081" y="2075476"/>
            <a:ext cx="246821" cy="365837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861033" y="2170588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176209" y="2170588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5316946" y="1695781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4558" y="1752949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57032" y="1696625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374701" y="1879263"/>
            <a:ext cx="1770861" cy="670701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457584" y="2060951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759840" y="2074093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075016" y="2074093"/>
            <a:ext cx="246821" cy="28386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7467841" y="2010166"/>
            <a:ext cx="246821" cy="365837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7785523" y="1997024"/>
            <a:ext cx="246821" cy="365837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50312" y="3543395"/>
            <a:ext cx="1047644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273435" y="3538457"/>
            <a:ext cx="836688" cy="67070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1150485" y="362932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64517" y="3399074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Минус 40"/>
          <p:cNvSpPr/>
          <p:nvPr/>
        </p:nvSpPr>
        <p:spPr>
          <a:xfrm>
            <a:off x="2157795" y="3906490"/>
            <a:ext cx="329600" cy="81346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5378652" y="3284984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76264" y="3342152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18738" y="3285828"/>
            <a:ext cx="61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436407" y="3468466"/>
            <a:ext cx="1770861" cy="670701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Равнобедренный треугольник 55"/>
          <p:cNvSpPr/>
          <p:nvPr/>
        </p:nvSpPr>
        <p:spPr>
          <a:xfrm>
            <a:off x="2682187" y="3677820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>
            <a:off x="4568368" y="3690888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Равнобедренный треугольник 57"/>
          <p:cNvSpPr/>
          <p:nvPr/>
        </p:nvSpPr>
        <p:spPr>
          <a:xfrm>
            <a:off x="6600547" y="3581326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Равнобедренный треугольник 58"/>
          <p:cNvSpPr/>
          <p:nvPr/>
        </p:nvSpPr>
        <p:spPr>
          <a:xfrm>
            <a:off x="6999785" y="3581325"/>
            <a:ext cx="246821" cy="36583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3073227" y="372823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3389406" y="372823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3072320" y="3906490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3237913" y="3731809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узел 63"/>
          <p:cNvSpPr/>
          <p:nvPr/>
        </p:nvSpPr>
        <p:spPr>
          <a:xfrm>
            <a:off x="3392177" y="3906490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3237913" y="3885704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узел 65"/>
          <p:cNvSpPr/>
          <p:nvPr/>
        </p:nvSpPr>
        <p:spPr>
          <a:xfrm>
            <a:off x="7436988" y="3697062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узел 66"/>
          <p:cNvSpPr/>
          <p:nvPr/>
        </p:nvSpPr>
        <p:spPr>
          <a:xfrm>
            <a:off x="7647492" y="3903006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узел 67"/>
          <p:cNvSpPr/>
          <p:nvPr/>
        </p:nvSpPr>
        <p:spPr>
          <a:xfrm>
            <a:off x="7437229" y="3905108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>
            <a:off x="7616639" y="3697934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узел 69"/>
          <p:cNvSpPr/>
          <p:nvPr/>
        </p:nvSpPr>
        <p:spPr>
          <a:xfrm>
            <a:off x="7830745" y="3695207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7847227" y="3903006"/>
            <a:ext cx="61706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5286037" y="1556792"/>
            <a:ext cx="0" cy="331236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187300" y="5229200"/>
            <a:ext cx="6830458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найти целое части надо сложить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xmlns="" val="121763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58" grpId="0" animBg="1"/>
      <p:bldP spid="59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64415"/>
          <a:stretch/>
        </p:blipFill>
        <p:spPr bwMode="auto">
          <a:xfrm>
            <a:off x="1994162" y="1052736"/>
            <a:ext cx="5763591" cy="569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5902" y="1495872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 –6 = </a:t>
            </a:r>
            <a:r>
              <a:rPr lang="ru-RU" sz="9600" b="1" dirty="0">
                <a:latin typeface="Propisi" pitchFamily="2" charset="0"/>
              </a:rPr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5901" y="3091257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</a:t>
            </a:r>
            <a:r>
              <a:rPr lang="ru-RU" sz="9600" b="1" dirty="0">
                <a:latin typeface="Propisi" pitchFamily="2" charset="0"/>
              </a:rPr>
              <a:t>3</a:t>
            </a:r>
            <a:r>
              <a:rPr lang="ru-RU" sz="9600" b="1" dirty="0" smtClean="0">
                <a:latin typeface="Propisi" pitchFamily="2" charset="0"/>
              </a:rPr>
              <a:t> </a:t>
            </a:r>
            <a:r>
              <a:rPr lang="ru-RU" sz="9600" b="1" dirty="0">
                <a:latin typeface="Propisi" pitchFamily="2" charset="0"/>
              </a:rPr>
              <a:t>+</a:t>
            </a:r>
            <a:r>
              <a:rPr lang="ru-RU" sz="9600" b="1" dirty="0" smtClean="0">
                <a:latin typeface="Propisi" pitchFamily="2" charset="0"/>
              </a:rPr>
              <a:t> 6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5459" y="4683543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9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0320" y="105273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11428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64415"/>
          <a:stretch/>
        </p:blipFill>
        <p:spPr bwMode="auto">
          <a:xfrm>
            <a:off x="1994162" y="1052736"/>
            <a:ext cx="5763591" cy="569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5902" y="1495872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 –2 = 5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5901" y="3091257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</a:t>
            </a:r>
            <a:r>
              <a:rPr lang="ru-RU" sz="9600" b="1" dirty="0">
                <a:latin typeface="Propisi" pitchFamily="2" charset="0"/>
              </a:rPr>
              <a:t>5</a:t>
            </a:r>
            <a:r>
              <a:rPr lang="ru-RU" sz="9600" b="1" dirty="0" smtClean="0">
                <a:latin typeface="Propisi" pitchFamily="2" charset="0"/>
              </a:rPr>
              <a:t> </a:t>
            </a:r>
            <a:r>
              <a:rPr lang="ru-RU" sz="9600" b="1" dirty="0">
                <a:latin typeface="Propisi" pitchFamily="2" charset="0"/>
              </a:rPr>
              <a:t>+</a:t>
            </a:r>
            <a:r>
              <a:rPr lang="ru-RU" sz="9600" b="1" dirty="0" smtClean="0">
                <a:latin typeface="Propisi" pitchFamily="2" charset="0"/>
              </a:rPr>
              <a:t> 2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5459" y="4683543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</a:t>
            </a:r>
            <a:r>
              <a:rPr lang="ru-RU" sz="9600" b="1" dirty="0">
                <a:latin typeface="Propisi" pitchFamily="2" charset="0"/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0320" y="105273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8801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9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64415"/>
          <a:stretch/>
        </p:blipFill>
        <p:spPr bwMode="auto">
          <a:xfrm>
            <a:off x="1988807" y="1061666"/>
            <a:ext cx="5763591" cy="569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90547" y="1504802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5 – Х= 3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0546" y="3100187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5 - 3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0104" y="4692473"/>
            <a:ext cx="4318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Propisi" pitchFamily="2" charset="0"/>
              </a:rPr>
              <a:t>Х= 2</a:t>
            </a:r>
            <a:endParaRPr lang="ru-RU" sz="9600" b="1" dirty="0">
              <a:latin typeface="Propisi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4843" y="1043137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1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08512" y="1505472"/>
            <a:ext cx="7992888" cy="439248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59353" y="2018521"/>
            <a:ext cx="1903606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85278" y="2085953"/>
            <a:ext cx="2335164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29619" y="1940006"/>
            <a:ext cx="72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0908" y="1901326"/>
            <a:ext cx="776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0908" y="3094260"/>
            <a:ext cx="1800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   =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54418" y="3159881"/>
            <a:ext cx="2232248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9626" y="3146340"/>
            <a:ext cx="1874791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30984" y="4337385"/>
            <a:ext cx="1800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   =</a:t>
            </a:r>
            <a:endParaRPr lang="ru-RU" sz="5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32536" y="4403006"/>
            <a:ext cx="2768350" cy="792088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59428" y="2010262"/>
            <a:ext cx="1903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ЦАП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0886" y="3118666"/>
            <a:ext cx="1903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5278" y="2050807"/>
            <a:ext cx="2479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56261" y="3134014"/>
            <a:ext cx="2479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ЦАП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0340" y="4383551"/>
            <a:ext cx="2552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ЦАПЛЯ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Минус 19"/>
          <p:cNvSpPr/>
          <p:nvPr/>
        </p:nvSpPr>
        <p:spPr>
          <a:xfrm>
            <a:off x="2107295" y="2260476"/>
            <a:ext cx="576064" cy="191728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127102" y="1762826"/>
            <a:ext cx="741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5497622" y="3356992"/>
            <a:ext cx="487656" cy="344724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51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08512" y="1505472"/>
            <a:ext cx="7992888" cy="439248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59353" y="2018521"/>
            <a:ext cx="1903606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85278" y="2085953"/>
            <a:ext cx="2335164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29619" y="1940006"/>
            <a:ext cx="72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0908" y="1901326"/>
            <a:ext cx="776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0908" y="3094260"/>
            <a:ext cx="1800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   =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54418" y="3159881"/>
            <a:ext cx="2232248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9626" y="3146340"/>
            <a:ext cx="1874791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30984" y="4337385"/>
            <a:ext cx="1800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   =</a:t>
            </a:r>
            <a:endParaRPr lang="ru-RU" sz="5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32536" y="4403006"/>
            <a:ext cx="2768350" cy="792088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59428" y="2010262"/>
            <a:ext cx="1903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0886" y="3118666"/>
            <a:ext cx="1903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5278" y="2050807"/>
            <a:ext cx="2479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56261" y="3134014"/>
            <a:ext cx="2479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0340" y="4383551"/>
            <a:ext cx="2552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МОЛОТ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Минус 19"/>
          <p:cNvSpPr/>
          <p:nvPr/>
        </p:nvSpPr>
        <p:spPr>
          <a:xfrm>
            <a:off x="2107295" y="2260476"/>
            <a:ext cx="576064" cy="191728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127102" y="1762826"/>
            <a:ext cx="741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5497622" y="3356992"/>
            <a:ext cx="487656" cy="344724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333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79514" b="41433"/>
          <a:stretch/>
        </p:blipFill>
        <p:spPr bwMode="auto">
          <a:xfrm>
            <a:off x="1619672" y="548680"/>
            <a:ext cx="618588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651297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967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2615" y="651297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4807" y="213727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6473" y="5085184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6473" y="360902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50751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54178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36259" y="2162470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50751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4178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6259" y="359029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0751" y="5085184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4497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38329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10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Documents\картинки\фон клетка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9" r="79514" b="41433"/>
          <a:stretch/>
        </p:blipFill>
        <p:spPr bwMode="auto">
          <a:xfrm>
            <a:off x="1619672" y="548680"/>
            <a:ext cx="618588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94057" y="404664"/>
            <a:ext cx="693243" cy="7200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2553" y="352374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651297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967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2615" y="651297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8184" y="66185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74807" y="213727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76473" y="5085184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76473" y="3609020"/>
            <a:ext cx="1440160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0751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4178" y="214374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36259" y="2162470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50751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54178" y="3612382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36259" y="3590299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0751" y="5085184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34497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38329" y="5092111"/>
            <a:ext cx="1440160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xmlns="" val="232010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219</Words>
  <Application>Microsoft Office PowerPoint</Application>
  <PresentationFormat>Экран (4:3)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16</cp:revision>
  <dcterms:created xsi:type="dcterms:W3CDTF">2012-03-16T08:29:17Z</dcterms:created>
  <dcterms:modified xsi:type="dcterms:W3CDTF">2014-04-17T02:03:26Z</dcterms:modified>
</cp:coreProperties>
</file>