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1" autoAdjust="0"/>
    <p:restoredTop sz="86380" autoAdjust="0"/>
  </p:normalViewPr>
  <p:slideViewPr>
    <p:cSldViewPr>
      <p:cViewPr varScale="1">
        <p:scale>
          <a:sx n="93" d="100"/>
          <a:sy n="93" d="100"/>
        </p:scale>
        <p:origin x="-8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25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3D56D-0304-4B0F-8C29-B76426BA12B6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CED98-37D4-4A04-8308-B49449608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CED98-37D4-4A04-8308-B49449608D8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advTm="4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B78585-B180-4D42-9E28-BE45F9DB0B52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DDD5C0-DCFD-4CBC-B657-9BD860555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Tm="4000"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744416"/>
          </a:xfrm>
        </p:spPr>
        <p:txBody>
          <a:bodyPr>
            <a:normAutofit fontScale="90000"/>
          </a:bodyPr>
          <a:lstStyle/>
          <a:p>
            <a:r>
              <a:rPr lang="ru-RU" sz="8800" i="1" dirty="0" smtClean="0">
                <a:solidFill>
                  <a:srgbClr val="7030A0"/>
                </a:solidFill>
              </a:rPr>
              <a:t>Режим школьного дня</a:t>
            </a:r>
            <a:endParaRPr lang="ru-RU" sz="8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Цифры. Правила. Мученья.</a:t>
            </a:r>
            <a:endParaRPr lang="ru-RU" dirty="0"/>
          </a:p>
        </p:txBody>
      </p:sp>
      <p:pic>
        <p:nvPicPr>
          <p:cNvPr id="4" name="Содержимое 3" descr="0_5a24e_9612a65d_XL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476671"/>
            <a:ext cx="8352928" cy="4464497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Свет. Окно. Мечты. Виденья.</a:t>
            </a:r>
            <a:endParaRPr lang="ru-RU" dirty="0"/>
          </a:p>
        </p:txBody>
      </p:sp>
      <p:pic>
        <p:nvPicPr>
          <p:cNvPr id="5" name="Содержимое 4" descr="DSCF12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04665"/>
            <a:ext cx="8208912" cy="4536504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Устный счет. Пример. Доска. Умножение. Тоска.</a:t>
            </a:r>
            <a:endParaRPr lang="ru-RU" dirty="0"/>
          </a:p>
        </p:txBody>
      </p:sp>
      <p:pic>
        <p:nvPicPr>
          <p:cNvPr id="4" name="Содержимое 3" descr="DSCF12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32656"/>
            <a:ext cx="8136904" cy="4608511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Двойка. Разочарованье. Перспектива. Наказанье.</a:t>
            </a:r>
            <a:endParaRPr lang="ru-RU" dirty="0"/>
          </a:p>
        </p:txBody>
      </p:sp>
      <p:pic>
        <p:nvPicPr>
          <p:cNvPr id="4" name="Содержимое 3" descr="4f6a9ab103a1d8d00feed393932e6d0b_4a1db2ad17851ff7eb4b3db6cf5db04a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67544" y="476672"/>
            <a:ext cx="8208912" cy="4464496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Оптимизм. Борьба с пороком. Шутки. Смех. Конец урокам!</a:t>
            </a:r>
            <a:endParaRPr lang="ru-RU" dirty="0"/>
          </a:p>
        </p:txBody>
      </p:sp>
      <p:pic>
        <p:nvPicPr>
          <p:cNvPr id="4" name="Содержимое 3" descr="DSCF12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76672"/>
            <a:ext cx="8208912" cy="4536504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Дом. Один. Ура! Игрушки.</a:t>
            </a:r>
            <a:endParaRPr lang="ru-RU" dirty="0"/>
          </a:p>
        </p:txBody>
      </p:sp>
      <p:pic>
        <p:nvPicPr>
          <p:cNvPr id="4" name="Содержимое 3" descr="Фото2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476672"/>
            <a:ext cx="5688632" cy="5112568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Суп. Блины. Компот. Ватрушки.</a:t>
            </a:r>
            <a:endParaRPr lang="ru-RU" dirty="0"/>
          </a:p>
        </p:txBody>
      </p:sp>
      <p:pic>
        <p:nvPicPr>
          <p:cNvPr id="5" name="Содержимое 4" descr="Ресторан Экспедиция Москв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643174" y="428604"/>
            <a:ext cx="4201666" cy="432048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Отдых. Мультиков программа. Телефон. Компьютер.</a:t>
            </a:r>
            <a:endParaRPr lang="ru-RU" dirty="0"/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428860" y="500042"/>
            <a:ext cx="4176464" cy="432048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Мама. Встреча. Поцелуй.</a:t>
            </a:r>
            <a:endParaRPr lang="ru-RU" dirty="0"/>
          </a:p>
        </p:txBody>
      </p:sp>
      <p:pic>
        <p:nvPicPr>
          <p:cNvPr id="4" name="Содержимое 3" descr="DSCF12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488" y="500042"/>
            <a:ext cx="4095906" cy="4464496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Дневник. Ох! Ремень. Вопросы. Крик. Оправданья. Сопли. Слезы.  </a:t>
            </a:r>
            <a:endParaRPr lang="ru-RU" dirty="0"/>
          </a:p>
        </p:txBody>
      </p:sp>
      <p:pic>
        <p:nvPicPr>
          <p:cNvPr id="7" name="Содержимое 6" descr="2164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500298" y="857232"/>
            <a:ext cx="3744416" cy="381642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Сон. Будильник.  </a:t>
            </a:r>
            <a:endParaRPr lang="ru-RU" dirty="0"/>
          </a:p>
        </p:txBody>
      </p:sp>
      <p:pic>
        <p:nvPicPr>
          <p:cNvPr id="5" name="Содержимое 4" descr="article-0-0027AEC200000258-541_468x3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404665"/>
            <a:ext cx="4392487" cy="4464496"/>
          </a:xfrm>
        </p:spPr>
      </p:pic>
      <p:pic>
        <p:nvPicPr>
          <p:cNvPr id="6" name="Содержимое 5" descr="77693795.gif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764704"/>
            <a:ext cx="3744416" cy="4104456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Примирение. Учебник. </a:t>
            </a:r>
            <a:br>
              <a:rPr lang="ru-RU" dirty="0" smtClean="0"/>
            </a:br>
            <a:r>
              <a:rPr lang="ru-RU" dirty="0" smtClean="0"/>
              <a:t>- Сделай сам! – Угу. </a:t>
            </a:r>
            <a:r>
              <a:rPr lang="ru-RU" dirty="0" err="1" smtClean="0"/>
              <a:t>Решебник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4820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530225"/>
            <a:ext cx="7920879" cy="4266927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6117206-family--parents-and-children--eating-lunch-or-dinn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350" y="548681"/>
            <a:ext cx="3932238" cy="4320480"/>
          </a:xfrm>
          <a:prstGeom prst="rect">
            <a:avLst/>
          </a:prstGeom>
        </p:spPr>
      </p:pic>
      <p:pic>
        <p:nvPicPr>
          <p:cNvPr id="3" name="Содержимое 5" descr="0_7eb00_5d56211a_XL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571480"/>
            <a:ext cx="4186808" cy="4320479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Ужин. Ванна. Расслабленье. Завтра утром повторение.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4000"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article-0-0027AEC200000258-541_468x3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620688"/>
            <a:ext cx="4176463" cy="4248471"/>
          </a:xfrm>
          <a:prstGeom prst="rect">
            <a:avLst/>
          </a:prstGeom>
        </p:spPr>
      </p:pic>
      <p:pic>
        <p:nvPicPr>
          <p:cNvPr id="3" name="Содержимое 5" descr="77693795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548680"/>
            <a:ext cx="4104455" cy="4536504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Сон. Будильник. Душ. Зарядка…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4000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Душ. Зарядка. </a:t>
            </a:r>
            <a:endParaRPr lang="ru-RU" dirty="0"/>
          </a:p>
        </p:txBody>
      </p:sp>
      <p:pic>
        <p:nvPicPr>
          <p:cNvPr id="5" name="Содержимое 4" descr="3d97ee076fe3d9a4683a7e1bbf299784_XL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428860" y="571480"/>
            <a:ext cx="4057650" cy="4392487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Завтрак. Чай. </a:t>
            </a:r>
            <a:endParaRPr lang="ru-RU" dirty="0"/>
          </a:p>
        </p:txBody>
      </p:sp>
      <p:pic>
        <p:nvPicPr>
          <p:cNvPr id="5" name="Содержимое 4" descr="007502282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83468" y="611198"/>
            <a:ext cx="7023101" cy="43894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8687280" y="530352"/>
            <a:ext cx="61184" cy="4389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Портфель. Тетрадка.</a:t>
            </a:r>
            <a:endParaRPr lang="ru-RU" dirty="0"/>
          </a:p>
        </p:txBody>
      </p:sp>
      <p:pic>
        <p:nvPicPr>
          <p:cNvPr id="5" name="Содержимое 4" descr="DSCF12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404663"/>
            <a:ext cx="7560840" cy="468052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8687280" y="530352"/>
            <a:ext cx="61184" cy="4389120"/>
          </a:xfrm>
        </p:spPr>
        <p:txBody>
          <a:bodyPr/>
          <a:lstStyle/>
          <a:p>
            <a:pPr lvl="3"/>
            <a:endParaRPr lang="ru-RU" dirty="0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Туфли. Путь. Вороны. Счет. Опозданье.</a:t>
            </a:r>
            <a:endParaRPr lang="ru-RU" dirty="0"/>
          </a:p>
        </p:txBody>
      </p:sp>
      <p:pic>
        <p:nvPicPr>
          <p:cNvPr id="6" name="Содержимое 5" descr="Фото231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463562"/>
            <a:ext cx="6758006" cy="4608512"/>
          </a:xfr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Перемена. Поведенье. </a:t>
            </a:r>
            <a:endParaRPr lang="ru-RU" dirty="0"/>
          </a:p>
        </p:txBody>
      </p:sp>
      <p:pic>
        <p:nvPicPr>
          <p:cNvPr id="4" name="Содержимое 3" descr="DSCF12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32657"/>
            <a:ext cx="8280920" cy="4536504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Двойка. Завуч. Огорченье. Выяснение.  </a:t>
            </a:r>
            <a:endParaRPr lang="ru-RU" dirty="0"/>
          </a:p>
        </p:txBody>
      </p:sp>
      <p:pic>
        <p:nvPicPr>
          <p:cNvPr id="4" name="Содержимое 3" descr="DSCF12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530225"/>
            <a:ext cx="8280920" cy="4338935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по лестнице. Урок.</a:t>
            </a:r>
            <a:endParaRPr lang="ru-RU" dirty="0"/>
          </a:p>
        </p:txBody>
      </p:sp>
      <p:pic>
        <p:nvPicPr>
          <p:cNvPr id="4" name="Содержимое 3" descr="DSCF12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04664"/>
            <a:ext cx="8064896" cy="4608511"/>
          </a:xfrm>
        </p:spPr>
      </p:pic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106</TotalTime>
  <Words>163</Words>
  <Application>Microsoft Office PowerPoint</Application>
  <PresentationFormat>Экран (4:3)</PresentationFormat>
  <Paragraphs>23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Режим школьного дня</vt:lpstr>
      <vt:lpstr>Сон. Будильник.  </vt:lpstr>
      <vt:lpstr>Душ. Зарядка. </vt:lpstr>
      <vt:lpstr>Завтрак. Чай. </vt:lpstr>
      <vt:lpstr>Портфель. Тетрадка.</vt:lpstr>
      <vt:lpstr>Туфли. Путь. Вороны. Счет. Опозданье.</vt:lpstr>
      <vt:lpstr>Перемена. Поведенье. </vt:lpstr>
      <vt:lpstr>Двойка. Завуч. Огорченье. Выяснение.  </vt:lpstr>
      <vt:lpstr>Бег по лестнице. Урок.</vt:lpstr>
      <vt:lpstr>Цифры. Правила. Мученья.</vt:lpstr>
      <vt:lpstr>Свет. Окно. Мечты. Виденья.</vt:lpstr>
      <vt:lpstr>Устный счет. Пример. Доска. Умножение. Тоска.</vt:lpstr>
      <vt:lpstr>Двойка. Разочарованье. Перспектива. Наказанье.</vt:lpstr>
      <vt:lpstr>Оптимизм. Борьба с пороком. Шутки. Смех. Конец урокам!</vt:lpstr>
      <vt:lpstr>Дом. Один. Ура! Игрушки.</vt:lpstr>
      <vt:lpstr>Суп. Блины. Компот. Ватрушки.</vt:lpstr>
      <vt:lpstr>Отдых. Мультиков программа. Телефон. Компьютер.</vt:lpstr>
      <vt:lpstr>Мама. Встреча. Поцелуй.</vt:lpstr>
      <vt:lpstr>Дневник. Ох! Ремень. Вопросы. Крик. Оправданья. Сопли. Слезы.  </vt:lpstr>
      <vt:lpstr>Примирение. Учебник.  - Сделай сам! – Угу. Решебник.</vt:lpstr>
      <vt:lpstr>Слайд 21</vt:lpstr>
      <vt:lpstr>Слайд 22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школьного дня</dc:title>
  <dc:creator>андрей</dc:creator>
  <cp:lastModifiedBy>Admin</cp:lastModifiedBy>
  <cp:revision>17</cp:revision>
  <dcterms:created xsi:type="dcterms:W3CDTF">2011-12-09T17:26:22Z</dcterms:created>
  <dcterms:modified xsi:type="dcterms:W3CDTF">2012-05-11T16:06:36Z</dcterms:modified>
</cp:coreProperties>
</file>