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5723"/>
    <a:srgbClr val="BCFC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6748-0D24-4055-A4D0-CE24A0633303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7C58-30AE-4336-84C8-53B8F023D2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6748-0D24-4055-A4D0-CE24A0633303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7C58-30AE-4336-84C8-53B8F023D2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6748-0D24-4055-A4D0-CE24A0633303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7C58-30AE-4336-84C8-53B8F023D2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6748-0D24-4055-A4D0-CE24A0633303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7C58-30AE-4336-84C8-53B8F023D2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6748-0D24-4055-A4D0-CE24A0633303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7C58-30AE-4336-84C8-53B8F023D2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6748-0D24-4055-A4D0-CE24A0633303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7C58-30AE-4336-84C8-53B8F023D2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6748-0D24-4055-A4D0-CE24A0633303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7C58-30AE-4336-84C8-53B8F023D2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6748-0D24-4055-A4D0-CE24A0633303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7C58-30AE-4336-84C8-53B8F023D2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6748-0D24-4055-A4D0-CE24A0633303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7C58-30AE-4336-84C8-53B8F023D2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6748-0D24-4055-A4D0-CE24A0633303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7C58-30AE-4336-84C8-53B8F023D2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6748-0D24-4055-A4D0-CE24A0633303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7C58-30AE-4336-84C8-53B8F023D2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CFC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76748-0D24-4055-A4D0-CE24A0633303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17C58-30AE-4336-84C8-53B8F023D2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85;&#1080;&#1082;&#1089;\Desktop\&#1076;&#1083;&#1103;%20&#1079;&#1072;&#1085;&#1103;&#1090;&#1080;&#1081;\&#1088;&#1072;&#1089;&#1082;&#1088;&#1072;&#1089;&#1082;&#1072;\sostav_11_12\&#1087;&#1103;&#1090;&#1072;&#1095;&#1086;&#1082;.wmv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1F5723"/>
                </a:solidFill>
                <a:latin typeface="Comic Sans MS" pitchFamily="66" charset="0"/>
              </a:rPr>
              <a:t>Тренажёр-раскраска</a:t>
            </a:r>
            <a:br>
              <a:rPr lang="ru-RU" b="1" dirty="0" smtClean="0">
                <a:solidFill>
                  <a:srgbClr val="1F5723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1F5723"/>
                </a:solidFill>
                <a:latin typeface="Comic Sans MS" pitchFamily="66" charset="0"/>
              </a:rPr>
              <a:t>«</a:t>
            </a:r>
            <a:r>
              <a:rPr lang="ru-RU" b="1" dirty="0" err="1" smtClean="0">
                <a:solidFill>
                  <a:srgbClr val="1F5723"/>
                </a:solidFill>
                <a:latin typeface="Comic Sans MS" pitchFamily="66" charset="0"/>
              </a:rPr>
              <a:t>Винни-Пух</a:t>
            </a:r>
            <a:r>
              <a:rPr lang="ru-RU" b="1" dirty="0" smtClean="0">
                <a:solidFill>
                  <a:srgbClr val="1F5723"/>
                </a:solidFill>
                <a:latin typeface="Comic Sans MS" pitchFamily="66" charset="0"/>
              </a:rPr>
              <a:t>»</a:t>
            </a:r>
            <a:endParaRPr lang="ru-RU" b="1" dirty="0">
              <a:solidFill>
                <a:srgbClr val="1F5723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18708" y="3356992"/>
            <a:ext cx="35541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1F5723"/>
                </a:solidFill>
                <a:latin typeface="Comic Sans MS" pitchFamily="66" charset="0"/>
              </a:rPr>
              <a:t>Состав чисел 11 и 12</a:t>
            </a:r>
            <a:endParaRPr lang="ru-RU" sz="2400" b="1" dirty="0">
              <a:solidFill>
                <a:srgbClr val="1F5723"/>
              </a:solidFill>
              <a:latin typeface="Comic Sans MS" pitchFamily="66" charset="0"/>
            </a:endParaRPr>
          </a:p>
        </p:txBody>
      </p:sp>
      <p:sp>
        <p:nvSpPr>
          <p:cNvPr id="7" name="Управляющая кнопка: сведения 6">
            <a:hlinkClick r:id="" action="ppaction://hlinkshowjump?jump=lastslide" highlightClick="1"/>
          </p:cNvPr>
          <p:cNvSpPr/>
          <p:nvPr/>
        </p:nvSpPr>
        <p:spPr>
          <a:xfrm>
            <a:off x="323528" y="5877272"/>
            <a:ext cx="720080" cy="682376"/>
          </a:xfrm>
          <a:prstGeom prst="actionButtonInformat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.pn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2483768" y="620688"/>
            <a:ext cx="6409292" cy="56166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3" name="Группа 2"/>
          <p:cNvGrpSpPr/>
          <p:nvPr/>
        </p:nvGrpSpPr>
        <p:grpSpPr>
          <a:xfrm>
            <a:off x="395536" y="620688"/>
            <a:ext cx="1728192" cy="1368152"/>
            <a:chOff x="395536" y="620688"/>
            <a:chExt cx="1728192" cy="1368152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1331640" y="1196752"/>
              <a:ext cx="270394" cy="20731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flipH="1">
              <a:off x="971600" y="1196752"/>
              <a:ext cx="270394" cy="20731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899592" y="620688"/>
              <a:ext cx="684803" cy="5847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Comic Sans MS" pitchFamily="66" charset="0"/>
                </a:rPr>
                <a:t>12</a:t>
              </a:r>
              <a:endParaRPr lang="ru-RU" sz="3200" b="1" dirty="0">
                <a:latin typeface="Comic Sans MS" pitchFamily="66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95536" y="1412776"/>
              <a:ext cx="576064" cy="57606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latin typeface="Comic Sans MS" pitchFamily="66" charset="0"/>
                </a:rPr>
                <a:t>9</a:t>
              </a:r>
              <a:endParaRPr lang="ru-RU" sz="3200" b="1" dirty="0">
                <a:latin typeface="Comic Sans MS" pitchFamily="66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547664" y="1412776"/>
              <a:ext cx="576064" cy="57606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latin typeface="Comic Sans MS" pitchFamily="66" charset="0"/>
              </a:endParaRPr>
            </a:p>
          </p:txBody>
        </p:sp>
      </p:grpSp>
      <p:sp>
        <p:nvSpPr>
          <p:cNvPr id="9" name="Овал 8">
            <a:hlinkClick r:id="rId3" action="ppaction://hlinksldjump"/>
          </p:cNvPr>
          <p:cNvSpPr/>
          <p:nvPr/>
        </p:nvSpPr>
        <p:spPr>
          <a:xfrm>
            <a:off x="899592" y="270892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3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971600" y="378904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2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971600" y="486916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4</a:t>
            </a:r>
            <a:endParaRPr lang="ru-RU" sz="32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.pn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2411760" y="620688"/>
            <a:ext cx="6478974" cy="56166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3" name="Группа 2"/>
          <p:cNvGrpSpPr/>
          <p:nvPr/>
        </p:nvGrpSpPr>
        <p:grpSpPr>
          <a:xfrm>
            <a:off x="395536" y="620688"/>
            <a:ext cx="1728192" cy="1368152"/>
            <a:chOff x="395536" y="620688"/>
            <a:chExt cx="1728192" cy="1368152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1331640" y="1196752"/>
              <a:ext cx="270394" cy="20731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flipH="1">
              <a:off x="971600" y="1196752"/>
              <a:ext cx="270394" cy="20731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899592" y="620688"/>
              <a:ext cx="684803" cy="5847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Comic Sans MS" pitchFamily="66" charset="0"/>
                </a:rPr>
                <a:t>12</a:t>
              </a:r>
              <a:endParaRPr lang="ru-RU" sz="3200" b="1" dirty="0">
                <a:latin typeface="Comic Sans MS" pitchFamily="66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95536" y="1412776"/>
              <a:ext cx="576064" cy="57606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latin typeface="Comic Sans MS" pitchFamily="66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547664" y="1412776"/>
              <a:ext cx="576064" cy="57606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latin typeface="Comic Sans MS" pitchFamily="66" charset="0"/>
                </a:rPr>
                <a:t>5</a:t>
              </a:r>
              <a:endParaRPr lang="ru-RU" sz="3200" b="1" dirty="0">
                <a:latin typeface="Comic Sans MS" pitchFamily="66" charset="0"/>
              </a:endParaRPr>
            </a:p>
          </p:txBody>
        </p:sp>
      </p:grpSp>
      <p:sp>
        <p:nvSpPr>
          <p:cNvPr id="9" name="Овал 8"/>
          <p:cNvSpPr/>
          <p:nvPr/>
        </p:nvSpPr>
        <p:spPr>
          <a:xfrm>
            <a:off x="899592" y="270892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6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10" name="Овал 9">
            <a:hlinkClick r:id="rId3" action="ppaction://hlinksldjump"/>
          </p:cNvPr>
          <p:cNvSpPr/>
          <p:nvPr/>
        </p:nvSpPr>
        <p:spPr>
          <a:xfrm>
            <a:off x="971600" y="378904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7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971600" y="486916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8</a:t>
            </a:r>
            <a:endParaRPr lang="ru-RU" sz="32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.pn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2411760" y="620687"/>
            <a:ext cx="6471556" cy="56798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3" name="Группа 2"/>
          <p:cNvGrpSpPr/>
          <p:nvPr/>
        </p:nvGrpSpPr>
        <p:grpSpPr>
          <a:xfrm>
            <a:off x="395536" y="620688"/>
            <a:ext cx="1728192" cy="1368152"/>
            <a:chOff x="395536" y="620688"/>
            <a:chExt cx="1728192" cy="1368152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1331640" y="1196752"/>
              <a:ext cx="270394" cy="20731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flipH="1">
              <a:off x="971600" y="1196752"/>
              <a:ext cx="270394" cy="20731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899592" y="620688"/>
              <a:ext cx="684803" cy="5847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Comic Sans MS" pitchFamily="66" charset="0"/>
                </a:rPr>
                <a:t>12</a:t>
              </a:r>
              <a:endParaRPr lang="ru-RU" sz="3200" b="1" dirty="0">
                <a:latin typeface="Comic Sans MS" pitchFamily="66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95536" y="1412776"/>
              <a:ext cx="576064" cy="57606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latin typeface="Comic Sans MS" pitchFamily="66" charset="0"/>
                </a:rPr>
                <a:t>4</a:t>
              </a:r>
              <a:endParaRPr lang="ru-RU" sz="3200" b="1" dirty="0">
                <a:latin typeface="Comic Sans MS" pitchFamily="66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547664" y="1412776"/>
              <a:ext cx="576064" cy="57606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latin typeface="Comic Sans MS" pitchFamily="66" charset="0"/>
              </a:endParaRPr>
            </a:p>
          </p:txBody>
        </p:sp>
      </p:grpSp>
      <p:sp>
        <p:nvSpPr>
          <p:cNvPr id="9" name="Овал 8"/>
          <p:cNvSpPr/>
          <p:nvPr/>
        </p:nvSpPr>
        <p:spPr>
          <a:xfrm>
            <a:off x="899592" y="270892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6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971600" y="378904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7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11" name="Овал 10">
            <a:hlinkClick r:id="rId3" action="ppaction://hlinksldjump"/>
          </p:cNvPr>
          <p:cNvSpPr/>
          <p:nvPr/>
        </p:nvSpPr>
        <p:spPr>
          <a:xfrm>
            <a:off x="971600" y="486916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8</a:t>
            </a:r>
            <a:endParaRPr lang="ru-RU" sz="32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.pn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2411760" y="620688"/>
            <a:ext cx="6467628" cy="56166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3" name="Группа 2"/>
          <p:cNvGrpSpPr/>
          <p:nvPr/>
        </p:nvGrpSpPr>
        <p:grpSpPr>
          <a:xfrm>
            <a:off x="395536" y="620688"/>
            <a:ext cx="1728192" cy="1368152"/>
            <a:chOff x="395536" y="620688"/>
            <a:chExt cx="1728192" cy="1368152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1331640" y="1196752"/>
              <a:ext cx="270394" cy="20731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flipH="1">
              <a:off x="971600" y="1196752"/>
              <a:ext cx="270394" cy="20731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899592" y="620688"/>
              <a:ext cx="684803" cy="5847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Comic Sans MS" pitchFamily="66" charset="0"/>
                </a:rPr>
                <a:t>12</a:t>
              </a:r>
              <a:endParaRPr lang="ru-RU" sz="3200" b="1" dirty="0">
                <a:latin typeface="Comic Sans MS" pitchFamily="66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95536" y="1412776"/>
              <a:ext cx="576064" cy="57606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latin typeface="Comic Sans MS" pitchFamily="66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547664" y="1412776"/>
              <a:ext cx="576064" cy="57606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latin typeface="Comic Sans MS" pitchFamily="66" charset="0"/>
                </a:rPr>
                <a:t>6</a:t>
              </a:r>
              <a:endParaRPr lang="ru-RU" sz="3200" b="1" dirty="0">
                <a:latin typeface="Comic Sans MS" pitchFamily="66" charset="0"/>
              </a:endParaRPr>
            </a:p>
          </p:txBody>
        </p:sp>
      </p:grpSp>
      <p:sp>
        <p:nvSpPr>
          <p:cNvPr id="9" name="Овал 8">
            <a:hlinkClick r:id="rId3" action="ppaction://hlinksldjump"/>
          </p:cNvPr>
          <p:cNvSpPr/>
          <p:nvPr/>
        </p:nvSpPr>
        <p:spPr>
          <a:xfrm>
            <a:off x="899592" y="270892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6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971600" y="378904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7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971600" y="486916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5</a:t>
            </a:r>
            <a:endParaRPr lang="ru-RU" sz="32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620688"/>
            <a:ext cx="6394194" cy="55446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3" name="Группа 2"/>
          <p:cNvGrpSpPr/>
          <p:nvPr/>
        </p:nvGrpSpPr>
        <p:grpSpPr>
          <a:xfrm>
            <a:off x="395536" y="620688"/>
            <a:ext cx="1728192" cy="1368152"/>
            <a:chOff x="395536" y="620688"/>
            <a:chExt cx="1728192" cy="1368152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1331640" y="1196752"/>
              <a:ext cx="270394" cy="20731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flipH="1">
              <a:off x="971600" y="1196752"/>
              <a:ext cx="270394" cy="20731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899592" y="620688"/>
              <a:ext cx="684803" cy="5847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Comic Sans MS" pitchFamily="66" charset="0"/>
                </a:rPr>
                <a:t>12</a:t>
              </a:r>
              <a:endParaRPr lang="ru-RU" sz="3200" b="1" dirty="0">
                <a:latin typeface="Comic Sans MS" pitchFamily="66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95536" y="1412776"/>
              <a:ext cx="576064" cy="57606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latin typeface="Comic Sans MS" pitchFamily="66" charset="0"/>
                </a:rPr>
                <a:t>7</a:t>
              </a:r>
              <a:endParaRPr lang="ru-RU" sz="3200" b="1" dirty="0">
                <a:latin typeface="Comic Sans MS" pitchFamily="66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547664" y="1412776"/>
              <a:ext cx="576064" cy="57606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latin typeface="Comic Sans MS" pitchFamily="66" charset="0"/>
              </a:endParaRPr>
            </a:p>
          </p:txBody>
        </p:sp>
      </p:grpSp>
      <p:sp>
        <p:nvSpPr>
          <p:cNvPr id="9" name="Овал 8"/>
          <p:cNvSpPr/>
          <p:nvPr/>
        </p:nvSpPr>
        <p:spPr>
          <a:xfrm>
            <a:off x="899592" y="270892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6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971600" y="378904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4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11" name="Овал 10">
            <a:hlinkClick r:id="rId3" action="ppaction://hlinksldjump"/>
          </p:cNvPr>
          <p:cNvSpPr/>
          <p:nvPr/>
        </p:nvSpPr>
        <p:spPr>
          <a:xfrm>
            <a:off x="971600" y="486916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5</a:t>
            </a:r>
            <a:endParaRPr lang="ru-RU" sz="32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пятачок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39552" y="404664"/>
            <a:ext cx="8136904" cy="61026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5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2a902d0451b36c837d223d79d103a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4293096"/>
            <a:ext cx="1739132" cy="2058144"/>
          </a:xfrm>
          <a:prstGeom prst="rect">
            <a:avLst/>
          </a:prstGeom>
        </p:spPr>
      </p:pic>
      <p:sp>
        <p:nvSpPr>
          <p:cNvPr id="4" name="Выноска-облако 3"/>
          <p:cNvSpPr/>
          <p:nvPr/>
        </p:nvSpPr>
        <p:spPr>
          <a:xfrm flipH="1">
            <a:off x="971600" y="332656"/>
            <a:ext cx="7848872" cy="3960440"/>
          </a:xfrm>
          <a:prstGeom prst="cloud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692696"/>
            <a:ext cx="72362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1F5723"/>
                </a:solidFill>
                <a:latin typeface="Comic Sans MS" pitchFamily="66" charset="0"/>
              </a:rPr>
              <a:t>Привет!</a:t>
            </a:r>
          </a:p>
          <a:p>
            <a:pPr algn="ctr"/>
            <a:r>
              <a:rPr lang="ru-RU" sz="2800" dirty="0" smtClean="0">
                <a:solidFill>
                  <a:srgbClr val="1F5723"/>
                </a:solidFill>
                <a:latin typeface="Comic Sans MS" pitchFamily="66" charset="0"/>
              </a:rPr>
              <a:t>Хорошо ли ты знаешь состав чисел </a:t>
            </a:r>
          </a:p>
          <a:p>
            <a:pPr algn="ctr"/>
            <a:r>
              <a:rPr lang="ru-RU" sz="2800" b="1" dirty="0" smtClean="0">
                <a:solidFill>
                  <a:srgbClr val="1F5723"/>
                </a:solidFill>
                <a:latin typeface="Comic Sans MS" pitchFamily="66" charset="0"/>
              </a:rPr>
              <a:t>11</a:t>
            </a:r>
            <a:r>
              <a:rPr lang="ru-RU" sz="2800" dirty="0" smtClean="0">
                <a:solidFill>
                  <a:srgbClr val="1F5723"/>
                </a:solidFill>
                <a:latin typeface="Comic Sans MS" pitchFamily="66" charset="0"/>
              </a:rPr>
              <a:t> и </a:t>
            </a:r>
            <a:r>
              <a:rPr lang="ru-RU" sz="2800" b="1" dirty="0" smtClean="0">
                <a:solidFill>
                  <a:srgbClr val="1F5723"/>
                </a:solidFill>
                <a:latin typeface="Comic Sans MS" pitchFamily="66" charset="0"/>
              </a:rPr>
              <a:t>12</a:t>
            </a:r>
            <a:r>
              <a:rPr lang="ru-RU" sz="2800" dirty="0" smtClean="0">
                <a:solidFill>
                  <a:srgbClr val="1F5723"/>
                </a:solidFill>
                <a:latin typeface="Comic Sans MS" pitchFamily="66" charset="0"/>
              </a:rPr>
              <a:t>?</a:t>
            </a:r>
          </a:p>
          <a:p>
            <a:pPr algn="ctr"/>
            <a:r>
              <a:rPr lang="ru-RU" sz="2800" dirty="0" smtClean="0">
                <a:solidFill>
                  <a:srgbClr val="1F5723"/>
                </a:solidFill>
                <a:latin typeface="Comic Sans MS" pitchFamily="66" charset="0"/>
              </a:rPr>
              <a:t>Помоги Пятачку раскрасить картинку! </a:t>
            </a:r>
          </a:p>
          <a:p>
            <a:pPr algn="ctr"/>
            <a:r>
              <a:rPr lang="ru-RU" sz="2800" dirty="0" smtClean="0">
                <a:solidFill>
                  <a:srgbClr val="1F5723"/>
                </a:solidFill>
                <a:latin typeface="Comic Sans MS" pitchFamily="66" charset="0"/>
              </a:rPr>
              <a:t>Выбирай один из трёх вариантов ответа, </a:t>
            </a:r>
          </a:p>
          <a:p>
            <a:pPr algn="ctr"/>
            <a:r>
              <a:rPr lang="ru-RU" sz="2800" dirty="0" smtClean="0">
                <a:solidFill>
                  <a:srgbClr val="1F5723"/>
                </a:solidFill>
                <a:latin typeface="Comic Sans MS" pitchFamily="66" charset="0"/>
              </a:rPr>
              <a:t> картинка будет  постепенно раскрашиваться.</a:t>
            </a:r>
          </a:p>
          <a:p>
            <a:pPr algn="ctr"/>
            <a:r>
              <a:rPr lang="ru-RU" sz="2800" dirty="0" smtClean="0">
                <a:solidFill>
                  <a:srgbClr val="1F5723"/>
                </a:solidFill>
                <a:latin typeface="Comic Sans MS" pitchFamily="66" charset="0"/>
              </a:rPr>
              <a:t>Удачи!!!</a:t>
            </a:r>
          </a:p>
          <a:p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Рисунок 6" descr="0_8e422_d31adca8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509120"/>
            <a:ext cx="1270748" cy="1751677"/>
          </a:xfrm>
          <a:prstGeom prst="rect">
            <a:avLst/>
          </a:prstGeom>
        </p:spPr>
      </p:pic>
      <p:pic>
        <p:nvPicPr>
          <p:cNvPr id="8" name="Рисунок 7" descr="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63688" y="4293096"/>
            <a:ext cx="2293043" cy="20165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pn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2401528" y="548680"/>
            <a:ext cx="6468525" cy="56886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11" name="Группа 10"/>
          <p:cNvGrpSpPr/>
          <p:nvPr/>
        </p:nvGrpSpPr>
        <p:grpSpPr>
          <a:xfrm>
            <a:off x="395536" y="620688"/>
            <a:ext cx="1728192" cy="1368152"/>
            <a:chOff x="395536" y="620688"/>
            <a:chExt cx="1728192" cy="1368152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>
              <a:off x="1331640" y="1196752"/>
              <a:ext cx="270394" cy="20731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H="1">
              <a:off x="971600" y="1196752"/>
              <a:ext cx="270394" cy="20731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899592" y="620688"/>
              <a:ext cx="684803" cy="5847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Comic Sans MS" pitchFamily="66" charset="0"/>
                </a:rPr>
                <a:t>11</a:t>
              </a:r>
              <a:endParaRPr lang="ru-RU" sz="3200" b="1" dirty="0">
                <a:latin typeface="Comic Sans MS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95536" y="1412776"/>
              <a:ext cx="576064" cy="57606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547664" y="1412776"/>
              <a:ext cx="576064" cy="57606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latin typeface="Comic Sans MS" pitchFamily="66" charset="0"/>
                </a:rPr>
                <a:t>9</a:t>
              </a:r>
              <a:endParaRPr lang="ru-RU" sz="3200" b="1" dirty="0">
                <a:latin typeface="Comic Sans MS" pitchFamily="66" charset="0"/>
              </a:endParaRPr>
            </a:p>
          </p:txBody>
        </p:sp>
      </p:grpSp>
      <p:sp>
        <p:nvSpPr>
          <p:cNvPr id="12" name="Овал 11"/>
          <p:cNvSpPr/>
          <p:nvPr/>
        </p:nvSpPr>
        <p:spPr>
          <a:xfrm>
            <a:off x="899592" y="270892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3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13" name="Овал 12">
            <a:hlinkClick r:id="rId3" action="ppaction://hlinksldjump"/>
          </p:cNvPr>
          <p:cNvSpPr/>
          <p:nvPr/>
        </p:nvSpPr>
        <p:spPr>
          <a:xfrm>
            <a:off x="971600" y="378904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2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971600" y="486916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Comic Sans MS" pitchFamily="66" charset="0"/>
              </a:rPr>
              <a:t>1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pn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2421322" y="548680"/>
            <a:ext cx="6444065" cy="56886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3" name="Группа 2"/>
          <p:cNvGrpSpPr/>
          <p:nvPr/>
        </p:nvGrpSpPr>
        <p:grpSpPr>
          <a:xfrm>
            <a:off x="395536" y="620688"/>
            <a:ext cx="1728192" cy="1368152"/>
            <a:chOff x="395536" y="620688"/>
            <a:chExt cx="1728192" cy="1368152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1331640" y="1196752"/>
              <a:ext cx="270394" cy="20731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flipH="1">
              <a:off x="971600" y="1196752"/>
              <a:ext cx="270394" cy="20731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899592" y="620688"/>
              <a:ext cx="684803" cy="5847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Comic Sans MS" pitchFamily="66" charset="0"/>
                </a:rPr>
                <a:t>11</a:t>
              </a:r>
              <a:endParaRPr lang="ru-RU" sz="3200" b="1" dirty="0">
                <a:latin typeface="Comic Sans MS" pitchFamily="66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95536" y="1412776"/>
              <a:ext cx="576064" cy="57606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547664" y="1412776"/>
              <a:ext cx="576064" cy="57606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latin typeface="Comic Sans MS" pitchFamily="66" charset="0"/>
                </a:rPr>
                <a:t>7</a:t>
              </a:r>
              <a:endParaRPr lang="ru-RU" sz="3200" b="1" dirty="0">
                <a:latin typeface="Comic Sans MS" pitchFamily="66" charset="0"/>
              </a:endParaRPr>
            </a:p>
          </p:txBody>
        </p:sp>
      </p:grpSp>
      <p:sp>
        <p:nvSpPr>
          <p:cNvPr id="9" name="Овал 8"/>
          <p:cNvSpPr/>
          <p:nvPr/>
        </p:nvSpPr>
        <p:spPr>
          <a:xfrm>
            <a:off x="899592" y="270892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3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971600" y="378904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5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11" name="Овал 10">
            <a:hlinkClick r:id="rId3" action="ppaction://hlinksldjump"/>
          </p:cNvPr>
          <p:cNvSpPr/>
          <p:nvPr/>
        </p:nvSpPr>
        <p:spPr>
          <a:xfrm>
            <a:off x="971600" y="486916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Comic Sans MS" pitchFamily="66" charset="0"/>
              </a:rPr>
              <a:t>4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pn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2411760" y="548680"/>
            <a:ext cx="6423872" cy="56166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3" name="Группа 2"/>
          <p:cNvGrpSpPr/>
          <p:nvPr/>
        </p:nvGrpSpPr>
        <p:grpSpPr>
          <a:xfrm>
            <a:off x="395536" y="620688"/>
            <a:ext cx="1728192" cy="1368152"/>
            <a:chOff x="395536" y="620688"/>
            <a:chExt cx="1728192" cy="1368152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1331640" y="1196752"/>
              <a:ext cx="270394" cy="20731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flipH="1">
              <a:off x="971600" y="1196752"/>
              <a:ext cx="270394" cy="20731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899592" y="620688"/>
              <a:ext cx="684803" cy="5847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Comic Sans MS" pitchFamily="66" charset="0"/>
                </a:rPr>
                <a:t>11</a:t>
              </a:r>
              <a:endParaRPr lang="ru-RU" sz="3200" b="1" dirty="0">
                <a:latin typeface="Comic Sans MS" pitchFamily="66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95536" y="1412776"/>
              <a:ext cx="576064" cy="57606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latin typeface="Comic Sans MS" pitchFamily="66" charset="0"/>
                </a:rPr>
                <a:t>3</a:t>
              </a:r>
              <a:endParaRPr lang="ru-RU" sz="3200" b="1" dirty="0">
                <a:latin typeface="Comic Sans MS" pitchFamily="66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547664" y="1412776"/>
              <a:ext cx="576064" cy="57606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latin typeface="Comic Sans MS" pitchFamily="66" charset="0"/>
              </a:endParaRPr>
            </a:p>
          </p:txBody>
        </p:sp>
      </p:grpSp>
      <p:sp>
        <p:nvSpPr>
          <p:cNvPr id="9" name="Овал 8"/>
          <p:cNvSpPr/>
          <p:nvPr/>
        </p:nvSpPr>
        <p:spPr>
          <a:xfrm>
            <a:off x="899592" y="270892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7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10" name="Овал 9">
            <a:hlinkClick r:id="rId3" action="ppaction://hlinksldjump"/>
          </p:cNvPr>
          <p:cNvSpPr/>
          <p:nvPr/>
        </p:nvSpPr>
        <p:spPr>
          <a:xfrm>
            <a:off x="971600" y="378904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8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971600" y="486916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9</a:t>
            </a:r>
            <a:endParaRPr lang="ru-RU" sz="32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pn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2411760" y="548680"/>
            <a:ext cx="6467628" cy="56166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3" name="Группа 2"/>
          <p:cNvGrpSpPr/>
          <p:nvPr/>
        </p:nvGrpSpPr>
        <p:grpSpPr>
          <a:xfrm>
            <a:off x="395536" y="620688"/>
            <a:ext cx="1728192" cy="1368152"/>
            <a:chOff x="395536" y="620688"/>
            <a:chExt cx="1728192" cy="1368152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1331640" y="1196752"/>
              <a:ext cx="270394" cy="20731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flipH="1">
              <a:off x="971600" y="1196752"/>
              <a:ext cx="270394" cy="20731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899592" y="620688"/>
              <a:ext cx="684803" cy="5847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Comic Sans MS" pitchFamily="66" charset="0"/>
                </a:rPr>
                <a:t>11</a:t>
              </a:r>
              <a:endParaRPr lang="ru-RU" sz="3200" b="1" dirty="0">
                <a:latin typeface="Comic Sans MS" pitchFamily="66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95536" y="1412776"/>
              <a:ext cx="576064" cy="57606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latin typeface="Comic Sans MS" pitchFamily="66" charset="0"/>
                </a:rPr>
                <a:t>5</a:t>
              </a:r>
              <a:endParaRPr lang="ru-RU" sz="3200" b="1" dirty="0">
                <a:latin typeface="Comic Sans MS" pitchFamily="66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547664" y="1412776"/>
              <a:ext cx="576064" cy="57606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latin typeface="Comic Sans MS" pitchFamily="66" charset="0"/>
              </a:endParaRPr>
            </a:p>
          </p:txBody>
        </p:sp>
      </p:grpSp>
      <p:sp>
        <p:nvSpPr>
          <p:cNvPr id="9" name="Овал 8">
            <a:hlinkClick r:id="rId3" action="ppaction://hlinksldjump"/>
          </p:cNvPr>
          <p:cNvSpPr/>
          <p:nvPr/>
        </p:nvSpPr>
        <p:spPr>
          <a:xfrm>
            <a:off x="899592" y="270892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6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971600" y="378904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5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971600" y="486916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7</a:t>
            </a:r>
            <a:endParaRPr lang="ru-RU" sz="32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pn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2483768" y="620688"/>
            <a:ext cx="6412504" cy="56166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3" name="Группа 2"/>
          <p:cNvGrpSpPr/>
          <p:nvPr/>
        </p:nvGrpSpPr>
        <p:grpSpPr>
          <a:xfrm>
            <a:off x="395536" y="620688"/>
            <a:ext cx="1728192" cy="1368152"/>
            <a:chOff x="395536" y="620688"/>
            <a:chExt cx="1728192" cy="1368152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1331640" y="1196752"/>
              <a:ext cx="270394" cy="20731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flipH="1">
              <a:off x="971600" y="1196752"/>
              <a:ext cx="270394" cy="20731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899592" y="620688"/>
              <a:ext cx="684803" cy="5847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Comic Sans MS" pitchFamily="66" charset="0"/>
                </a:rPr>
                <a:t>11</a:t>
              </a:r>
              <a:endParaRPr lang="ru-RU" sz="3200" b="1" dirty="0">
                <a:latin typeface="Comic Sans MS" pitchFamily="66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95536" y="1412776"/>
              <a:ext cx="576064" cy="57606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latin typeface="Comic Sans MS" pitchFamily="66" charset="0"/>
                </a:rPr>
                <a:t>4</a:t>
              </a:r>
              <a:endParaRPr lang="ru-RU" sz="3200" b="1" dirty="0">
                <a:latin typeface="Comic Sans MS" pitchFamily="66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547664" y="1412776"/>
              <a:ext cx="576064" cy="57606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latin typeface="Comic Sans MS" pitchFamily="66" charset="0"/>
              </a:endParaRPr>
            </a:p>
          </p:txBody>
        </p:sp>
      </p:grpSp>
      <p:sp>
        <p:nvSpPr>
          <p:cNvPr id="9" name="Овал 8"/>
          <p:cNvSpPr/>
          <p:nvPr/>
        </p:nvSpPr>
        <p:spPr>
          <a:xfrm>
            <a:off x="899592" y="270892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6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971600" y="378904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5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11" name="Овал 10">
            <a:hlinkClick r:id="rId3" action="ppaction://hlinksldjump"/>
          </p:cNvPr>
          <p:cNvSpPr/>
          <p:nvPr/>
        </p:nvSpPr>
        <p:spPr>
          <a:xfrm>
            <a:off x="971600" y="486916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7</a:t>
            </a:r>
            <a:endParaRPr lang="ru-RU" sz="32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.pn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2411760" y="620688"/>
            <a:ext cx="6490322" cy="56166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3" name="Группа 2"/>
          <p:cNvGrpSpPr/>
          <p:nvPr/>
        </p:nvGrpSpPr>
        <p:grpSpPr>
          <a:xfrm>
            <a:off x="395536" y="620688"/>
            <a:ext cx="1728192" cy="1368152"/>
            <a:chOff x="395536" y="620688"/>
            <a:chExt cx="1728192" cy="1368152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1331640" y="1196752"/>
              <a:ext cx="270394" cy="20731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flipH="1">
              <a:off x="971600" y="1196752"/>
              <a:ext cx="270394" cy="20731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899592" y="620688"/>
              <a:ext cx="684803" cy="5847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Comic Sans MS" pitchFamily="66" charset="0"/>
                </a:rPr>
                <a:t>11</a:t>
              </a:r>
              <a:endParaRPr lang="ru-RU" sz="3200" b="1" dirty="0">
                <a:latin typeface="Comic Sans MS" pitchFamily="66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95536" y="1412776"/>
              <a:ext cx="576064" cy="57606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latin typeface="Comic Sans MS" pitchFamily="66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547664" y="1412776"/>
              <a:ext cx="576064" cy="57606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latin typeface="Comic Sans MS" pitchFamily="66" charset="0"/>
                </a:rPr>
                <a:t>2</a:t>
              </a:r>
              <a:endParaRPr lang="ru-RU" sz="3200" b="1" dirty="0">
                <a:latin typeface="Comic Sans MS" pitchFamily="66" charset="0"/>
              </a:endParaRPr>
            </a:p>
          </p:txBody>
        </p:sp>
      </p:grpSp>
      <p:sp>
        <p:nvSpPr>
          <p:cNvPr id="10" name="Овал 9"/>
          <p:cNvSpPr/>
          <p:nvPr/>
        </p:nvSpPr>
        <p:spPr>
          <a:xfrm>
            <a:off x="899592" y="270892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8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11" name="Овал 10">
            <a:hlinkClick r:id="rId3" action="ppaction://hlinksldjump"/>
          </p:cNvPr>
          <p:cNvSpPr/>
          <p:nvPr/>
        </p:nvSpPr>
        <p:spPr>
          <a:xfrm>
            <a:off x="971600" y="378904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9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971600" y="486916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7</a:t>
            </a:r>
            <a:endParaRPr lang="ru-RU" sz="32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pn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2411760" y="620688"/>
            <a:ext cx="6412503" cy="56166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3" name="Группа 2"/>
          <p:cNvGrpSpPr/>
          <p:nvPr/>
        </p:nvGrpSpPr>
        <p:grpSpPr>
          <a:xfrm>
            <a:off x="395536" y="620688"/>
            <a:ext cx="1728192" cy="1368152"/>
            <a:chOff x="395536" y="620688"/>
            <a:chExt cx="1728192" cy="1368152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1331640" y="1196752"/>
              <a:ext cx="270394" cy="20731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flipH="1">
              <a:off x="971600" y="1196752"/>
              <a:ext cx="270394" cy="20731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899592" y="620688"/>
              <a:ext cx="684803" cy="5847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Comic Sans MS" pitchFamily="66" charset="0"/>
                </a:rPr>
                <a:t>11</a:t>
              </a:r>
              <a:endParaRPr lang="ru-RU" sz="3200" b="1" dirty="0">
                <a:latin typeface="Comic Sans MS" pitchFamily="66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95536" y="1412776"/>
              <a:ext cx="576064" cy="57606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latin typeface="Comic Sans MS" pitchFamily="66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547664" y="1412776"/>
              <a:ext cx="576064" cy="57606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latin typeface="Comic Sans MS" pitchFamily="66" charset="0"/>
                </a:rPr>
                <a:t>3</a:t>
              </a:r>
              <a:endParaRPr lang="ru-RU" sz="3200" b="1" dirty="0">
                <a:latin typeface="Comic Sans MS" pitchFamily="66" charset="0"/>
              </a:endParaRPr>
            </a:p>
          </p:txBody>
        </p:sp>
      </p:grpSp>
      <p:sp>
        <p:nvSpPr>
          <p:cNvPr id="9" name="Овал 8">
            <a:hlinkClick r:id="rId3" action="ppaction://hlinksldjump"/>
          </p:cNvPr>
          <p:cNvSpPr/>
          <p:nvPr/>
        </p:nvSpPr>
        <p:spPr>
          <a:xfrm>
            <a:off x="899592" y="270892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8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971600" y="378904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9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971600" y="4869160"/>
            <a:ext cx="720080" cy="6480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7</a:t>
            </a:r>
            <a:endParaRPr lang="ru-RU" sz="32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98</Words>
  <Application>Microsoft Office PowerPoint</Application>
  <PresentationFormat>Экран (4:3)</PresentationFormat>
  <Paragraphs>69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Тренажёр-раскраска «Винни-Пух»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oxana</dc:creator>
  <cp:lastModifiedBy>Ромащев</cp:lastModifiedBy>
  <cp:revision>27</cp:revision>
  <dcterms:created xsi:type="dcterms:W3CDTF">2013-04-27T15:23:52Z</dcterms:created>
  <dcterms:modified xsi:type="dcterms:W3CDTF">2014-04-10T07:07:13Z</dcterms:modified>
</cp:coreProperties>
</file>