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4A2A5C-0DFD-4D83-B464-B0C9BDDA46F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8165CA-4AC7-41A9-B4F4-712EF34A0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060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AE17A0-762C-4407-874A-CA7B0CBE9D2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2341AC-6862-41EC-9BA4-52F64D07378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95B8D5-A44D-413C-8B66-FA152C95F88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72BC6-C4EB-4AEA-8397-AF8C513E1A9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8C9307-F614-415F-B56C-F6352121DF3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2A3E3B-6290-4F0C-AAF9-0D9F7012584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AA5110-0C1B-4DF3-914C-7FA3268BD81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471265-9BA9-4787-886A-8D16EC2D891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558AD3-299E-4C2D-861D-84817BA5F2D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35298E-C80E-413C-90E8-140680C007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B59B3D-C9EA-413F-B52D-E626490B299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7BAAB4-50DC-494D-8DD6-FB01784E190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5ECB42-A497-4884-8FD3-3116C80437B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D2A05B-2EF6-49CF-88C2-C13EB94A25B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EA698A-DCCD-42B3-9C98-7758E90BB23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F8AD0-F79C-4B39-9142-48C0E7781FEA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BC499-2841-43E9-8369-0221A8066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9F038-6CE5-4929-8EBC-6379B8FE5F89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066D9-E8E2-48C4-902A-9D9671792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FCE3-65E6-4264-A41F-0EB8B3BFA7B8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447C9-BD41-411F-B16F-7CD04464F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62009-804C-4F2F-8362-BCD5CEDB429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1DD0E-4BC1-4F67-AB6B-4C63432DA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CF854-8A54-43E4-9E65-176F6B1A43E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F4A65-C85E-4EC3-8B02-EE22657FF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DC83A-634B-439A-94DC-579FB5930C1E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218EA-B98A-4B81-A8ED-18BAFC5F4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E669F-6305-4729-BC21-B2F7C521CB6F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2EEC7-A91B-44EE-B59B-F53926F69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4F0B-BB1F-4210-894B-780095C54831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BDD6A-015F-4DEC-9408-D0D668F4E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E7FB-D108-4F94-BC39-051A09090531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7C46B-1ABC-432D-BB6F-B5E721F31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6F0A7-5EB0-4C75-BA89-6D30B2F63CFA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42882-4FE2-4C5D-8996-D753BAA83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DCEBC-F3BF-4D19-AC7B-BC36FF20910E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C7083-AC6C-48C0-B9BB-9692F1118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767558-B741-4BD6-9C22-3B56B5CF463B}" type="datetimeFigureOut">
              <a:rPr lang="ru-RU"/>
              <a:pPr>
                <a:defRPr/>
              </a:pPr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8C5DC8-E9C9-4E39-AFFA-F70642EE6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11" descr="ramk119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9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4583113" y="54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400">
              <a:latin typeface="Monotype Corsiva" pitchFamily="66" charset="0"/>
            </a:endParaRP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2200275" y="1989138"/>
            <a:ext cx="48275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latin typeface="Monotype Corsiva" pitchFamily="66" charset="0"/>
              </a:rPr>
              <a:t>Тренажёр-раскраска </a:t>
            </a:r>
          </a:p>
          <a:p>
            <a:pPr algn="ctr"/>
            <a:r>
              <a:rPr lang="ru-RU" sz="4400">
                <a:latin typeface="Monotype Corsiva" pitchFamily="66" charset="0"/>
              </a:rPr>
              <a:t>«Колобок»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2700338" y="3429000"/>
            <a:ext cx="3822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Состав чисел 13,14 и 15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2247900" y="4292600"/>
            <a:ext cx="4765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/>
              <a:t>Ромащёва Ольга Львовна</a:t>
            </a:r>
            <a:r>
              <a:rPr lang="ru-RU" sz="2800">
                <a:latin typeface="Monotype Corsiva" pitchFamily="66" charset="0"/>
              </a:rPr>
              <a:t>,</a:t>
            </a:r>
          </a:p>
          <a:p>
            <a:pPr algn="ctr"/>
            <a:r>
              <a:rPr lang="ru-RU" sz="2800">
                <a:latin typeface="Monotype Corsiva" pitchFamily="66" charset="0"/>
              </a:rPr>
              <a:t>учитель начальных классов</a:t>
            </a:r>
          </a:p>
        </p:txBody>
      </p:sp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4140200" y="5732463"/>
            <a:ext cx="8194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2015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0" name="Управляющая кнопка: сведения 9">
            <a:hlinkClick r:id="" action="ppaction://hlinkshowjump?jump=lastslide" highlightClick="1"/>
          </p:cNvPr>
          <p:cNvSpPr/>
          <p:nvPr/>
        </p:nvSpPr>
        <p:spPr>
          <a:xfrm>
            <a:off x="179388" y="6237288"/>
            <a:ext cx="504825" cy="431800"/>
          </a:xfrm>
          <a:prstGeom prst="actionButtonInform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19663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2770" name="Группа 2"/>
          <p:cNvGrpSpPr>
            <a:grpSpLocks/>
          </p:cNvGrpSpPr>
          <p:nvPr/>
        </p:nvGrpSpPr>
        <p:grpSpPr bwMode="auto">
          <a:xfrm>
            <a:off x="3419475" y="549275"/>
            <a:ext cx="2408238" cy="646113"/>
            <a:chOff x="3419872" y="548680"/>
            <a:chExt cx="2408313" cy="646331"/>
          </a:xfrm>
        </p:grpSpPr>
        <p:grpSp>
          <p:nvGrpSpPr>
            <p:cNvPr id="32774" name="Группа 3"/>
            <p:cNvGrpSpPr>
              <a:grpSpLocks/>
            </p:cNvGrpSpPr>
            <p:nvPr/>
          </p:nvGrpSpPr>
          <p:grpSpPr bwMode="auto">
            <a:xfrm>
              <a:off x="3419872" y="548680"/>
              <a:ext cx="1728192" cy="646331"/>
              <a:chOff x="3419872" y="548680"/>
              <a:chExt cx="1657826" cy="646331"/>
            </a:xfrm>
          </p:grpSpPr>
          <p:sp>
            <p:nvSpPr>
              <p:cNvPr id="32776" name="TextBox 5"/>
              <p:cNvSpPr txBox="1">
                <a:spLocks noChangeArrowheads="1"/>
              </p:cNvSpPr>
              <p:nvPr/>
            </p:nvSpPr>
            <p:spPr bwMode="auto">
              <a:xfrm>
                <a:off x="3419872" y="548680"/>
                <a:ext cx="165782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3600" b="1">
                    <a:latin typeface="Calibri" pitchFamily="34" charset="0"/>
                  </a:rPr>
                  <a:t>14 =  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356462" y="620142"/>
                <a:ext cx="575660" cy="5049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32775" name="TextBox 4"/>
            <p:cNvSpPr txBox="1">
              <a:spLocks noChangeArrowheads="1"/>
            </p:cNvSpPr>
            <p:nvPr/>
          </p:nvSpPr>
          <p:spPr bwMode="auto">
            <a:xfrm>
              <a:off x="5076056" y="548680"/>
              <a:ext cx="7521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+ 8</a:t>
              </a:r>
            </a:p>
          </p:txBody>
        </p:sp>
      </p:grpSp>
      <p:sp>
        <p:nvSpPr>
          <p:cNvPr id="8" name="Овал 7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10" name="Овал 9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38713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4818" name="Группа 2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34822" name="TextBox 3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14 = 7+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Овал 5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  <p:sp>
        <p:nvSpPr>
          <p:cNvPr id="7" name="Овал 6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873625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6866" name="Группа 2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36870" name="TextBox 3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14 = 6+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Овал 5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  <p:sp>
        <p:nvSpPr>
          <p:cNvPr id="7" name="Овал 6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9</a:t>
            </a: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8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53000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8914" name="Группа 2"/>
          <p:cNvGrpSpPr>
            <a:grpSpLocks/>
          </p:cNvGrpSpPr>
          <p:nvPr/>
        </p:nvGrpSpPr>
        <p:grpSpPr bwMode="auto">
          <a:xfrm>
            <a:off x="3419475" y="549275"/>
            <a:ext cx="2408238" cy="646113"/>
            <a:chOff x="3419872" y="548680"/>
            <a:chExt cx="2408313" cy="646331"/>
          </a:xfrm>
        </p:grpSpPr>
        <p:grpSp>
          <p:nvGrpSpPr>
            <p:cNvPr id="38918" name="Группа 3"/>
            <p:cNvGrpSpPr>
              <a:grpSpLocks/>
            </p:cNvGrpSpPr>
            <p:nvPr/>
          </p:nvGrpSpPr>
          <p:grpSpPr bwMode="auto">
            <a:xfrm>
              <a:off x="3419872" y="548680"/>
              <a:ext cx="1728192" cy="646331"/>
              <a:chOff x="3419872" y="548680"/>
              <a:chExt cx="1657826" cy="646331"/>
            </a:xfrm>
          </p:grpSpPr>
          <p:sp>
            <p:nvSpPr>
              <p:cNvPr id="38920" name="TextBox 5"/>
              <p:cNvSpPr txBox="1">
                <a:spLocks noChangeArrowheads="1"/>
              </p:cNvSpPr>
              <p:nvPr/>
            </p:nvSpPr>
            <p:spPr bwMode="auto">
              <a:xfrm>
                <a:off x="3419872" y="548680"/>
                <a:ext cx="165782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3600" b="1">
                    <a:latin typeface="Calibri" pitchFamily="34" charset="0"/>
                  </a:rPr>
                  <a:t>14 =  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356462" y="620142"/>
                <a:ext cx="575660" cy="5049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38919" name="TextBox 4"/>
            <p:cNvSpPr txBox="1">
              <a:spLocks noChangeArrowheads="1"/>
            </p:cNvSpPr>
            <p:nvPr/>
          </p:nvSpPr>
          <p:spPr bwMode="auto">
            <a:xfrm>
              <a:off x="5076056" y="548680"/>
              <a:ext cx="7521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+ 9</a:t>
              </a:r>
            </a:p>
          </p:txBody>
        </p:sp>
      </p:grpSp>
      <p:sp>
        <p:nvSpPr>
          <p:cNvPr id="8" name="Овал 7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  <p:sp>
        <p:nvSpPr>
          <p:cNvPr id="10" name="Овал 9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79988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0962" name="Группа 2"/>
          <p:cNvGrpSpPr>
            <a:grpSpLocks/>
          </p:cNvGrpSpPr>
          <p:nvPr/>
        </p:nvGrpSpPr>
        <p:grpSpPr bwMode="auto">
          <a:xfrm>
            <a:off x="3419475" y="549275"/>
            <a:ext cx="2408238" cy="646113"/>
            <a:chOff x="3419872" y="548680"/>
            <a:chExt cx="2408313" cy="646331"/>
          </a:xfrm>
        </p:grpSpPr>
        <p:grpSp>
          <p:nvGrpSpPr>
            <p:cNvPr id="40966" name="Группа 3"/>
            <p:cNvGrpSpPr>
              <a:grpSpLocks/>
            </p:cNvGrpSpPr>
            <p:nvPr/>
          </p:nvGrpSpPr>
          <p:grpSpPr bwMode="auto">
            <a:xfrm>
              <a:off x="3419872" y="548680"/>
              <a:ext cx="1728192" cy="646331"/>
              <a:chOff x="3419872" y="548680"/>
              <a:chExt cx="1657826" cy="646331"/>
            </a:xfrm>
          </p:grpSpPr>
          <p:sp>
            <p:nvSpPr>
              <p:cNvPr id="40968" name="TextBox 5"/>
              <p:cNvSpPr txBox="1">
                <a:spLocks noChangeArrowheads="1"/>
              </p:cNvSpPr>
              <p:nvPr/>
            </p:nvSpPr>
            <p:spPr bwMode="auto">
              <a:xfrm>
                <a:off x="3419872" y="548680"/>
                <a:ext cx="165782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3600" b="1">
                    <a:latin typeface="Calibri" pitchFamily="34" charset="0"/>
                  </a:rPr>
                  <a:t>15 =  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356462" y="620142"/>
                <a:ext cx="575660" cy="5049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40967" name="TextBox 4"/>
            <p:cNvSpPr txBox="1">
              <a:spLocks noChangeArrowheads="1"/>
            </p:cNvSpPr>
            <p:nvPr/>
          </p:nvSpPr>
          <p:spPr bwMode="auto">
            <a:xfrm>
              <a:off x="5076056" y="548680"/>
              <a:ext cx="7521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+ 9</a:t>
              </a:r>
            </a:p>
          </p:txBody>
        </p:sp>
      </p:grp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9" name="Овал 8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  <p:sp>
        <p:nvSpPr>
          <p:cNvPr id="10" name="Овал 9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38713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3010" name="Группа 2"/>
          <p:cNvGrpSpPr>
            <a:grpSpLocks/>
          </p:cNvGrpSpPr>
          <p:nvPr/>
        </p:nvGrpSpPr>
        <p:grpSpPr bwMode="auto">
          <a:xfrm>
            <a:off x="3419475" y="549275"/>
            <a:ext cx="2408238" cy="646113"/>
            <a:chOff x="3419872" y="548680"/>
            <a:chExt cx="2408313" cy="646331"/>
          </a:xfrm>
        </p:grpSpPr>
        <p:grpSp>
          <p:nvGrpSpPr>
            <p:cNvPr id="43014" name="Группа 3"/>
            <p:cNvGrpSpPr>
              <a:grpSpLocks/>
            </p:cNvGrpSpPr>
            <p:nvPr/>
          </p:nvGrpSpPr>
          <p:grpSpPr bwMode="auto">
            <a:xfrm>
              <a:off x="3419872" y="548680"/>
              <a:ext cx="1728192" cy="646331"/>
              <a:chOff x="3419872" y="548680"/>
              <a:chExt cx="1657826" cy="646331"/>
            </a:xfrm>
          </p:grpSpPr>
          <p:sp>
            <p:nvSpPr>
              <p:cNvPr id="43016" name="TextBox 5"/>
              <p:cNvSpPr txBox="1">
                <a:spLocks noChangeArrowheads="1"/>
              </p:cNvSpPr>
              <p:nvPr/>
            </p:nvSpPr>
            <p:spPr bwMode="auto">
              <a:xfrm>
                <a:off x="3419872" y="548680"/>
                <a:ext cx="165782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3600" b="1">
                    <a:latin typeface="Calibri" pitchFamily="34" charset="0"/>
                  </a:rPr>
                  <a:t>15 =  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356462" y="620142"/>
                <a:ext cx="575660" cy="5049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43015" name="TextBox 4"/>
            <p:cNvSpPr txBox="1">
              <a:spLocks noChangeArrowheads="1"/>
            </p:cNvSpPr>
            <p:nvPr/>
          </p:nvSpPr>
          <p:spPr bwMode="auto">
            <a:xfrm>
              <a:off x="5076056" y="548680"/>
              <a:ext cx="7521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+ 8</a:t>
              </a:r>
            </a:p>
          </p:txBody>
        </p:sp>
      </p:grpSp>
      <p:sp>
        <p:nvSpPr>
          <p:cNvPr id="8" name="Овал 7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9</a:t>
            </a:r>
          </a:p>
        </p:txBody>
      </p:sp>
      <p:sp>
        <p:nvSpPr>
          <p:cNvPr id="9" name="Овал 8">
            <a:hlinkClick r:id="" action="ppaction://noaction"/>
          </p:cNvPr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  <p:sp>
        <p:nvSpPr>
          <p:cNvPr id="10" name="Овал 9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8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1311613185_64204904_1284880678_pozitif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4437063"/>
            <a:ext cx="2592387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ьная выноска 2"/>
          <p:cNvSpPr/>
          <p:nvPr/>
        </p:nvSpPr>
        <p:spPr>
          <a:xfrm>
            <a:off x="1331913" y="1557338"/>
            <a:ext cx="6335712" cy="1871662"/>
          </a:xfrm>
          <a:prstGeom prst="wedgeEllipseCallout">
            <a:avLst>
              <a:gd name="adj1" fmla="val -10740"/>
              <a:gd name="adj2" fmla="val 1176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Здравствуйте, ребята!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Хорошо ли вы знаете состав чисел </a:t>
            </a:r>
            <a:r>
              <a:rPr lang="ru-RU" sz="2800" b="1" dirty="0">
                <a:solidFill>
                  <a:srgbClr val="C00000"/>
                </a:solidFill>
              </a:rPr>
              <a:t>13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800" b="1" dirty="0">
                <a:solidFill>
                  <a:srgbClr val="C00000"/>
                </a:solidFill>
              </a:rPr>
              <a:t>14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2800" b="1" dirty="0">
                <a:solidFill>
                  <a:srgbClr val="C00000"/>
                </a:solidFill>
              </a:rPr>
              <a:t>15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? Давайте проверим!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84750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8434" name="Группа 4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18438" name="TextBox 2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13 = 7+ 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8" name="Овал 7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  <p:sp>
        <p:nvSpPr>
          <p:cNvPr id="9" name="Овал 8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53000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0482" name="Группа 2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20486" name="TextBox 3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13 = 5+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Овал 5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8</a:t>
            </a:r>
          </a:p>
        </p:txBody>
      </p:sp>
      <p:sp>
        <p:nvSpPr>
          <p:cNvPr id="8" name="Овал 7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35538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2530" name="Группа 2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22534" name="TextBox 3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13 = 9+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7" name="Овал 6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43475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4578" name="Группа 2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24582" name="TextBox 3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13 = 6+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Овал 5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7" name="Овал 6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8</a:t>
            </a: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22838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grpSp>
        <p:nvGrpSpPr>
          <p:cNvPr id="26627" name="Группа 3"/>
          <p:cNvGrpSpPr>
            <a:grpSpLocks/>
          </p:cNvGrpSpPr>
          <p:nvPr/>
        </p:nvGrpSpPr>
        <p:grpSpPr bwMode="auto">
          <a:xfrm>
            <a:off x="3419475" y="549275"/>
            <a:ext cx="2089150" cy="646113"/>
            <a:chOff x="3419872" y="548680"/>
            <a:chExt cx="2088232" cy="646331"/>
          </a:xfrm>
        </p:grpSpPr>
        <p:sp>
          <p:nvSpPr>
            <p:cNvPr id="26630" name="TextBox 4"/>
            <p:cNvSpPr txBox="1">
              <a:spLocks noChangeArrowheads="1"/>
            </p:cNvSpPr>
            <p:nvPr/>
          </p:nvSpPr>
          <p:spPr bwMode="auto">
            <a:xfrm>
              <a:off x="3419872" y="548680"/>
              <a:ext cx="1657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13 = 8+ 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932095" y="620142"/>
              <a:ext cx="576009" cy="50499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6</a:t>
            </a: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76813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8674" name="Группа 6"/>
          <p:cNvGrpSpPr>
            <a:grpSpLocks/>
          </p:cNvGrpSpPr>
          <p:nvPr/>
        </p:nvGrpSpPr>
        <p:grpSpPr bwMode="auto">
          <a:xfrm>
            <a:off x="3419475" y="549275"/>
            <a:ext cx="2408238" cy="646113"/>
            <a:chOff x="3419872" y="548680"/>
            <a:chExt cx="2408313" cy="646331"/>
          </a:xfrm>
        </p:grpSpPr>
        <p:grpSp>
          <p:nvGrpSpPr>
            <p:cNvPr id="28678" name="Группа 2"/>
            <p:cNvGrpSpPr>
              <a:grpSpLocks/>
            </p:cNvGrpSpPr>
            <p:nvPr/>
          </p:nvGrpSpPr>
          <p:grpSpPr bwMode="auto">
            <a:xfrm>
              <a:off x="3419872" y="548680"/>
              <a:ext cx="1728192" cy="646331"/>
              <a:chOff x="3419872" y="548680"/>
              <a:chExt cx="1657826" cy="646331"/>
            </a:xfrm>
          </p:grpSpPr>
          <p:sp>
            <p:nvSpPr>
              <p:cNvPr id="28680" name="TextBox 3"/>
              <p:cNvSpPr txBox="1">
                <a:spLocks noChangeArrowheads="1"/>
              </p:cNvSpPr>
              <p:nvPr/>
            </p:nvSpPr>
            <p:spPr bwMode="auto">
              <a:xfrm>
                <a:off x="3419872" y="548680"/>
                <a:ext cx="165782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3600" b="1">
                    <a:latin typeface="Calibri" pitchFamily="34" charset="0"/>
                  </a:rPr>
                  <a:t>13 =  </a:t>
                </a: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356462" y="620142"/>
                <a:ext cx="575660" cy="5049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8679" name="TextBox 5"/>
            <p:cNvSpPr txBox="1">
              <a:spLocks noChangeArrowheads="1"/>
            </p:cNvSpPr>
            <p:nvPr/>
          </p:nvSpPr>
          <p:spPr bwMode="auto">
            <a:xfrm>
              <a:off x="5076056" y="548680"/>
              <a:ext cx="7521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+ 4</a:t>
              </a:r>
            </a:p>
          </p:txBody>
        </p:sp>
      </p:grp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9</a:t>
            </a:r>
          </a:p>
        </p:txBody>
      </p:sp>
      <p:sp>
        <p:nvSpPr>
          <p:cNvPr id="9" name="Овал 8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8</a:t>
            </a:r>
          </a:p>
        </p:txBody>
      </p:sp>
      <p:sp>
        <p:nvSpPr>
          <p:cNvPr id="10" name="Овал 9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341438"/>
            <a:ext cx="4956175" cy="41386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0722" name="Группа 2"/>
          <p:cNvGrpSpPr>
            <a:grpSpLocks/>
          </p:cNvGrpSpPr>
          <p:nvPr/>
        </p:nvGrpSpPr>
        <p:grpSpPr bwMode="auto">
          <a:xfrm>
            <a:off x="3419475" y="549275"/>
            <a:ext cx="2408238" cy="646113"/>
            <a:chOff x="3419872" y="548680"/>
            <a:chExt cx="2408313" cy="646331"/>
          </a:xfrm>
        </p:grpSpPr>
        <p:grpSp>
          <p:nvGrpSpPr>
            <p:cNvPr id="30726" name="Группа 3"/>
            <p:cNvGrpSpPr>
              <a:grpSpLocks/>
            </p:cNvGrpSpPr>
            <p:nvPr/>
          </p:nvGrpSpPr>
          <p:grpSpPr bwMode="auto">
            <a:xfrm>
              <a:off x="3419872" y="548680"/>
              <a:ext cx="1728192" cy="646331"/>
              <a:chOff x="3419872" y="548680"/>
              <a:chExt cx="1657826" cy="646331"/>
            </a:xfrm>
          </p:grpSpPr>
          <p:sp>
            <p:nvSpPr>
              <p:cNvPr id="30728" name="TextBox 5"/>
              <p:cNvSpPr txBox="1">
                <a:spLocks noChangeArrowheads="1"/>
              </p:cNvSpPr>
              <p:nvPr/>
            </p:nvSpPr>
            <p:spPr bwMode="auto">
              <a:xfrm>
                <a:off x="3419872" y="548680"/>
                <a:ext cx="1657826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3600" b="1">
                    <a:latin typeface="Calibri" pitchFamily="34" charset="0"/>
                  </a:rPr>
                  <a:t>14 =  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356462" y="620142"/>
                <a:ext cx="575660" cy="50499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30727" name="TextBox 4"/>
            <p:cNvSpPr txBox="1">
              <a:spLocks noChangeArrowheads="1"/>
            </p:cNvSpPr>
            <p:nvPr/>
          </p:nvSpPr>
          <p:spPr bwMode="auto">
            <a:xfrm>
              <a:off x="5076056" y="548680"/>
              <a:ext cx="75212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alibri" pitchFamily="34" charset="0"/>
                </a:rPr>
                <a:t>+ 5</a:t>
              </a:r>
            </a:p>
          </p:txBody>
        </p:sp>
      </p:grp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684213" y="2997200"/>
            <a:ext cx="935037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9</a:t>
            </a:r>
          </a:p>
        </p:txBody>
      </p:sp>
      <p:sp>
        <p:nvSpPr>
          <p:cNvPr id="9" name="Овал 8"/>
          <p:cNvSpPr/>
          <p:nvPr/>
        </p:nvSpPr>
        <p:spPr>
          <a:xfrm>
            <a:off x="4067175" y="5589588"/>
            <a:ext cx="936625" cy="7921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8</a:t>
            </a:r>
          </a:p>
        </p:txBody>
      </p:sp>
      <p:sp>
        <p:nvSpPr>
          <p:cNvPr id="10" name="Овал 9"/>
          <p:cNvSpPr/>
          <p:nvPr/>
        </p:nvSpPr>
        <p:spPr>
          <a:xfrm>
            <a:off x="7524750" y="2997200"/>
            <a:ext cx="935038" cy="7921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7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142</Words>
  <Application>Microsoft Office PowerPoint</Application>
  <PresentationFormat>Экран (4:3)</PresentationFormat>
  <Paragraphs>81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kolobok</dc:title>
  <dc:creator>oxana</dc:creator>
  <cp:lastModifiedBy>Учитель</cp:lastModifiedBy>
  <cp:revision>27</cp:revision>
  <dcterms:created xsi:type="dcterms:W3CDTF">2013-04-29T17:32:48Z</dcterms:created>
  <dcterms:modified xsi:type="dcterms:W3CDTF">2019-03-05T01:36:05Z</dcterms:modified>
</cp:coreProperties>
</file>