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8EDEC"/>
    <a:srgbClr val="FEF2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64AA249-5114-4F2E-A9D9-E26D2E89D437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8BE6845-6C39-467D-844A-5E36D7942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2672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6F761B-005B-431D-86A6-1C58C06AF6A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F9F526-CADC-4E5B-8768-AC34EA2FEFD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AC3C97-1D41-487D-9AD1-CF463A3963E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EA682E-CA14-4526-AA4C-DAB358A9E11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C1C6C3-3740-4833-BA2B-044157FF4AC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814BA5-4171-46AB-9229-AEB07A7CCEE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29C92C-6563-4BEA-9E99-75B4E81EC12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77A358-84B9-45F8-868B-84228D77FB2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2607D3-4DDE-4B0D-B46E-66F761884CA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658AA4-9243-4601-AB4D-5FE84FE2A45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3EEF1C-82C9-48C4-A79B-2B8E6CDA8A8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E0476C-D1E6-4F58-865D-F67BE7D1B74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31871A6-D3F9-4FE5-8516-CFE00C26F446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4091321-E42F-4864-9DC1-F18CA26F58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A4D8098-AAFD-4760-8ECD-FBB3B5209E5E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C20F121-05A6-46CE-88BA-2F5EE9FC74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8E4684C-2A63-4A62-8FCC-09781C3165BD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BD6F626-9992-43F3-8B9D-830BFCA59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B147F71-B9CF-477B-9A9D-26BF5E788CE6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243C972-BECE-4693-9ED6-595ABEF89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D27ED14-36D3-4A83-A065-4BF20553A7CF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D13D536-13F4-4378-A951-551F6D942C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F2B3352-AC38-487F-B830-B71EC3C205F5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91C551D-AAA7-46D9-BE5A-1A59F9401D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4477185-A72D-48F5-8A51-7C7537209EAA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AEFF34F-F708-4DAB-BE02-59E0652DBB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C91FA3A-D03F-481D-B438-9F3A23F15935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8835D7F-D7B3-4C64-B606-8F4ED60F75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C99620D-F93A-49E8-821B-A9DD95B13865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2F46525-B345-4067-AA72-C56BA6FA06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38F48B4-6BA1-4438-8EE4-15472F02D187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7A5AE06-2B1E-465F-9E35-284242C86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BE1A384-E750-4B0A-A032-29E27C8D6A71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1B156FF-01F3-4F6C-8922-8C19FE678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251520" y="260648"/>
            <a:ext cx="8640960" cy="6336704"/>
          </a:xfrm>
          <a:prstGeom prst="round2DiagRect">
            <a:avLst/>
          </a:prstGeom>
          <a:solidFill>
            <a:srgbClr val="FFFFCC"/>
          </a:solidFill>
          <a:ln w="57150"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9" name="Рисунок 7" descr="Безымянный3.png"/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94225"/>
            <a:ext cx="1408113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slide" Target="slide11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slide" Target="slide12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3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slide" Target="slide4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image" Target="../media/image4.jpeg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image" Target="../media/image5.jpeg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5" Type="http://schemas.openxmlformats.org/officeDocument/2006/relationships/image" Target="../media/image7.jpeg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slide" Target="slide9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slide" Target="slide10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2268538" y="1916113"/>
            <a:ext cx="44116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>
                <a:latin typeface="Monotype Corsiva" pitchFamily="66" charset="0"/>
              </a:rPr>
              <a:t>Тренажёр-раскраска </a:t>
            </a:r>
          </a:p>
          <a:p>
            <a:pPr algn="ctr"/>
            <a:r>
              <a:rPr lang="ru-RU" sz="4000" b="1">
                <a:latin typeface="Monotype Corsiva" pitchFamily="66" charset="0"/>
              </a:rPr>
              <a:t>«Кот Васька»</a:t>
            </a: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2411413" y="3429000"/>
            <a:ext cx="42656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Monotype Corsiva" pitchFamily="66" charset="0"/>
              </a:rPr>
              <a:t>Состав чисел 15, 16, 17, 18</a:t>
            </a: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2247900" y="4292600"/>
            <a:ext cx="4765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/>
              <a:t>Ромащёва Ольга Львовна</a:t>
            </a:r>
          </a:p>
          <a:p>
            <a:pPr algn="ctr"/>
            <a:r>
              <a:rPr lang="ru-RU" sz="2800">
                <a:latin typeface="Monotype Corsiva" pitchFamily="66" charset="0"/>
              </a:rPr>
              <a:t>учитель начальных классов</a:t>
            </a:r>
          </a:p>
        </p:txBody>
      </p:sp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4211638" y="5876925"/>
            <a:ext cx="7232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2018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7" name="Управляющая кнопка: сведения 6">
            <a:hlinkClick r:id="" action="ppaction://noaction" highlightClick="1"/>
          </p:cNvPr>
          <p:cNvSpPr/>
          <p:nvPr/>
        </p:nvSpPr>
        <p:spPr>
          <a:xfrm>
            <a:off x="6948488" y="5805488"/>
            <a:ext cx="503237" cy="431800"/>
          </a:xfrm>
          <a:prstGeom prst="actionButtonInformati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667625" y="5805488"/>
            <a:ext cx="504825" cy="431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4"/>
          <p:cNvSpPr txBox="1">
            <a:spLocks noChangeArrowheads="1"/>
          </p:cNvSpPr>
          <p:nvPr/>
        </p:nvSpPr>
        <p:spPr bwMode="auto">
          <a:xfrm>
            <a:off x="1403350" y="549275"/>
            <a:ext cx="160496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latin typeface="Arial Narrow" pitchFamily="34" charset="0"/>
              </a:rPr>
              <a:t>8 + 7</a:t>
            </a:r>
          </a:p>
        </p:txBody>
      </p:sp>
      <p:sp>
        <p:nvSpPr>
          <p:cNvPr id="6" name="Овал 5"/>
          <p:cNvSpPr/>
          <p:nvPr/>
        </p:nvSpPr>
        <p:spPr>
          <a:xfrm>
            <a:off x="1619250" y="1700213"/>
            <a:ext cx="1081088" cy="936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16</a:t>
            </a:r>
          </a:p>
        </p:txBody>
      </p:sp>
      <p:sp>
        <p:nvSpPr>
          <p:cNvPr id="7" name="Овал 6"/>
          <p:cNvSpPr/>
          <p:nvPr/>
        </p:nvSpPr>
        <p:spPr>
          <a:xfrm>
            <a:off x="1619250" y="2924175"/>
            <a:ext cx="1081088" cy="936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17</a:t>
            </a:r>
          </a:p>
        </p:txBody>
      </p:sp>
      <p:sp>
        <p:nvSpPr>
          <p:cNvPr id="8" name="Овал 7">
            <a:hlinkClick r:id="rId5" action="ppaction://hlinksldjump"/>
          </p:cNvPr>
          <p:cNvSpPr/>
          <p:nvPr/>
        </p:nvSpPr>
        <p:spPr>
          <a:xfrm>
            <a:off x="1619250" y="4149725"/>
            <a:ext cx="1081088" cy="93503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15</a:t>
            </a:r>
          </a:p>
        </p:txBody>
      </p:sp>
      <p:pic>
        <p:nvPicPr>
          <p:cNvPr id="9" name="Рисунок 8" descr="9.jpg"/>
          <p:cNvPicPr>
            <a:picLocks noChangeAspect="1"/>
          </p:cNvPicPr>
          <p:nvPr/>
        </p:nvPicPr>
        <p:blipFill>
          <a:blip r:embed="rId6"/>
          <a:srcRect l="3282" t="1734" r="3070"/>
          <a:stretch>
            <a:fillRect/>
          </a:stretch>
        </p:blipFill>
        <p:spPr>
          <a:xfrm>
            <a:off x="3851275" y="547688"/>
            <a:ext cx="4608513" cy="4870450"/>
          </a:xfrm>
          <a:prstGeom prst="rect">
            <a:avLst/>
          </a:prstGeom>
          <a:ln w="1270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advClick="0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4"/>
          <p:cNvSpPr txBox="1">
            <a:spLocks noChangeArrowheads="1"/>
          </p:cNvSpPr>
          <p:nvPr/>
        </p:nvSpPr>
        <p:spPr bwMode="auto">
          <a:xfrm>
            <a:off x="1403350" y="549275"/>
            <a:ext cx="160496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latin typeface="Arial Narrow" pitchFamily="34" charset="0"/>
              </a:rPr>
              <a:t>9 + 6</a:t>
            </a: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1619250" y="1700213"/>
            <a:ext cx="1081088" cy="936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15</a:t>
            </a:r>
          </a:p>
        </p:txBody>
      </p:sp>
      <p:sp>
        <p:nvSpPr>
          <p:cNvPr id="7" name="Овал 6"/>
          <p:cNvSpPr/>
          <p:nvPr/>
        </p:nvSpPr>
        <p:spPr>
          <a:xfrm>
            <a:off x="1619250" y="2924175"/>
            <a:ext cx="1081088" cy="936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17</a:t>
            </a:r>
          </a:p>
        </p:txBody>
      </p:sp>
      <p:sp>
        <p:nvSpPr>
          <p:cNvPr id="8" name="Овал 7"/>
          <p:cNvSpPr/>
          <p:nvPr/>
        </p:nvSpPr>
        <p:spPr>
          <a:xfrm>
            <a:off x="1619250" y="4149725"/>
            <a:ext cx="1081088" cy="93503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16</a:t>
            </a:r>
          </a:p>
        </p:txBody>
      </p:sp>
      <p:pic>
        <p:nvPicPr>
          <p:cNvPr id="11" name="Рисунок 10" descr="10.jpg"/>
          <p:cNvPicPr>
            <a:picLocks noChangeAspect="1"/>
          </p:cNvPicPr>
          <p:nvPr/>
        </p:nvPicPr>
        <p:blipFill>
          <a:blip r:embed="rId6"/>
          <a:srcRect l="3861" t="1486" r="3861"/>
          <a:stretch>
            <a:fillRect/>
          </a:stretch>
        </p:blipFill>
        <p:spPr>
          <a:xfrm>
            <a:off x="3851275" y="547688"/>
            <a:ext cx="4608513" cy="4848225"/>
          </a:xfrm>
          <a:prstGeom prst="rect">
            <a:avLst/>
          </a:prstGeom>
          <a:ln w="1270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advClick="0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.jpg"/>
          <p:cNvPicPr>
            <a:picLocks noChangeAspect="1"/>
          </p:cNvPicPr>
          <p:nvPr/>
        </p:nvPicPr>
        <p:blipFill>
          <a:blip r:embed="rId4"/>
          <a:srcRect l="3861" r="3861"/>
          <a:stretch>
            <a:fillRect/>
          </a:stretch>
        </p:blipFill>
        <p:spPr>
          <a:xfrm>
            <a:off x="4932363" y="765175"/>
            <a:ext cx="3455987" cy="3690938"/>
          </a:xfrm>
          <a:prstGeom prst="rect">
            <a:avLst/>
          </a:prstGeom>
          <a:ln w="1270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6867" name="TextBox 3"/>
          <p:cNvSpPr txBox="1">
            <a:spLocks noChangeArrowheads="1"/>
          </p:cNvSpPr>
          <p:nvPr/>
        </p:nvSpPr>
        <p:spPr bwMode="auto">
          <a:xfrm>
            <a:off x="857224" y="1857364"/>
            <a:ext cx="338079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Calibri" pitchFamily="34" charset="0"/>
              </a:rPr>
              <a:t>Молодцы!</a:t>
            </a:r>
            <a:endParaRPr lang="ru-RU" sz="54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advClick="0"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4"/>
          <a:srcRect l="1506" t="1471" r="2063"/>
          <a:stretch>
            <a:fillRect/>
          </a:stretch>
        </p:blipFill>
        <p:spPr>
          <a:xfrm>
            <a:off x="3851275" y="549275"/>
            <a:ext cx="4608513" cy="4824413"/>
          </a:xfrm>
          <a:prstGeom prst="rect">
            <a:avLst/>
          </a:prstGeom>
          <a:ln w="1270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6386" name="TextBox 4"/>
          <p:cNvSpPr txBox="1">
            <a:spLocks noChangeArrowheads="1"/>
          </p:cNvSpPr>
          <p:nvPr/>
        </p:nvSpPr>
        <p:spPr bwMode="auto">
          <a:xfrm>
            <a:off x="1403350" y="549275"/>
            <a:ext cx="160496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latin typeface="Arial Narrow" pitchFamily="34" charset="0"/>
              </a:rPr>
              <a:t>9 + 7</a:t>
            </a:r>
          </a:p>
        </p:txBody>
      </p:sp>
      <p:sp>
        <p:nvSpPr>
          <p:cNvPr id="6" name="Овал 5"/>
          <p:cNvSpPr/>
          <p:nvPr/>
        </p:nvSpPr>
        <p:spPr>
          <a:xfrm>
            <a:off x="1619250" y="1700213"/>
            <a:ext cx="1081088" cy="936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17</a:t>
            </a:r>
          </a:p>
        </p:txBody>
      </p:sp>
      <p:sp>
        <p:nvSpPr>
          <p:cNvPr id="7" name="Овал 6">
            <a:hlinkClick r:id="rId5" action="ppaction://hlinksldjump"/>
          </p:cNvPr>
          <p:cNvSpPr/>
          <p:nvPr/>
        </p:nvSpPr>
        <p:spPr>
          <a:xfrm>
            <a:off x="1619250" y="2924175"/>
            <a:ext cx="1081088" cy="936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16</a:t>
            </a:r>
          </a:p>
        </p:txBody>
      </p:sp>
      <p:sp>
        <p:nvSpPr>
          <p:cNvPr id="8" name="Овал 7"/>
          <p:cNvSpPr/>
          <p:nvPr/>
        </p:nvSpPr>
        <p:spPr>
          <a:xfrm>
            <a:off x="1619250" y="4149725"/>
            <a:ext cx="1081088" cy="93503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18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4"/>
          <p:cNvSpPr txBox="1">
            <a:spLocks noChangeArrowheads="1"/>
          </p:cNvSpPr>
          <p:nvPr/>
        </p:nvSpPr>
        <p:spPr bwMode="auto">
          <a:xfrm>
            <a:off x="1403350" y="549275"/>
            <a:ext cx="160496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latin typeface="Arial Narrow" pitchFamily="34" charset="0"/>
              </a:rPr>
              <a:t>8 + 9</a:t>
            </a: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1619250" y="1700213"/>
            <a:ext cx="1081088" cy="936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17</a:t>
            </a:r>
          </a:p>
        </p:txBody>
      </p:sp>
      <p:sp>
        <p:nvSpPr>
          <p:cNvPr id="7" name="Овал 6"/>
          <p:cNvSpPr/>
          <p:nvPr/>
        </p:nvSpPr>
        <p:spPr>
          <a:xfrm>
            <a:off x="1619250" y="2924175"/>
            <a:ext cx="1081088" cy="936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18</a:t>
            </a:r>
          </a:p>
        </p:txBody>
      </p:sp>
      <p:sp>
        <p:nvSpPr>
          <p:cNvPr id="8" name="Овал 7"/>
          <p:cNvSpPr/>
          <p:nvPr/>
        </p:nvSpPr>
        <p:spPr>
          <a:xfrm>
            <a:off x="1619250" y="4149725"/>
            <a:ext cx="1081088" cy="93503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16</a:t>
            </a:r>
          </a:p>
        </p:txBody>
      </p:sp>
      <p:pic>
        <p:nvPicPr>
          <p:cNvPr id="9" name="Рисунок 8" descr="2.jpg"/>
          <p:cNvPicPr>
            <a:picLocks noChangeAspect="1"/>
          </p:cNvPicPr>
          <p:nvPr/>
        </p:nvPicPr>
        <p:blipFill>
          <a:blip r:embed="rId6"/>
          <a:srcRect l="2941" t="1460" r="1471"/>
          <a:stretch>
            <a:fillRect/>
          </a:stretch>
        </p:blipFill>
        <p:spPr>
          <a:xfrm>
            <a:off x="3851275" y="549275"/>
            <a:ext cx="4608513" cy="4784725"/>
          </a:xfrm>
          <a:prstGeom prst="rect">
            <a:avLst/>
          </a:prstGeom>
          <a:ln w="1270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advClick="0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3.jpg"/>
          <p:cNvPicPr>
            <a:picLocks noChangeAspect="1"/>
          </p:cNvPicPr>
          <p:nvPr/>
        </p:nvPicPr>
        <p:blipFill>
          <a:blip r:embed="rId5"/>
          <a:srcRect l="2941" t="1471" r="1470"/>
          <a:stretch>
            <a:fillRect/>
          </a:stretch>
        </p:blipFill>
        <p:spPr>
          <a:xfrm>
            <a:off x="3851275" y="549275"/>
            <a:ext cx="4608513" cy="4749800"/>
          </a:xfrm>
          <a:prstGeom prst="rect">
            <a:avLst/>
          </a:prstGeom>
          <a:ln w="1270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0482" name="TextBox 4"/>
          <p:cNvSpPr txBox="1">
            <a:spLocks noChangeArrowheads="1"/>
          </p:cNvSpPr>
          <p:nvPr/>
        </p:nvSpPr>
        <p:spPr bwMode="auto">
          <a:xfrm>
            <a:off x="1403350" y="549275"/>
            <a:ext cx="160496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latin typeface="Arial Narrow" pitchFamily="34" charset="0"/>
              </a:rPr>
              <a:t>7 + 8</a:t>
            </a:r>
          </a:p>
        </p:txBody>
      </p:sp>
      <p:sp>
        <p:nvSpPr>
          <p:cNvPr id="6" name="Овал 5"/>
          <p:cNvSpPr/>
          <p:nvPr/>
        </p:nvSpPr>
        <p:spPr>
          <a:xfrm>
            <a:off x="1619250" y="1700213"/>
            <a:ext cx="1081088" cy="936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17</a:t>
            </a:r>
          </a:p>
        </p:txBody>
      </p:sp>
      <p:sp>
        <p:nvSpPr>
          <p:cNvPr id="7" name="Овал 6">
            <a:hlinkClick r:id="rId6" action="ppaction://hlinksldjump"/>
          </p:cNvPr>
          <p:cNvSpPr/>
          <p:nvPr/>
        </p:nvSpPr>
        <p:spPr>
          <a:xfrm>
            <a:off x="1619250" y="2924175"/>
            <a:ext cx="1081088" cy="936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15</a:t>
            </a:r>
          </a:p>
        </p:txBody>
      </p:sp>
      <p:sp>
        <p:nvSpPr>
          <p:cNvPr id="8" name="Овал 7"/>
          <p:cNvSpPr/>
          <p:nvPr/>
        </p:nvSpPr>
        <p:spPr>
          <a:xfrm>
            <a:off x="1619250" y="4149725"/>
            <a:ext cx="1081088" cy="93503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16</a:t>
            </a:r>
          </a:p>
        </p:txBody>
      </p:sp>
    </p:spTree>
  </p:cSld>
  <p:clrMapOvr>
    <a:masterClrMapping/>
  </p:clrMapOvr>
  <p:transition advClick="0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4.jpg"/>
          <p:cNvPicPr>
            <a:picLocks noChangeAspect="1"/>
          </p:cNvPicPr>
          <p:nvPr/>
        </p:nvPicPr>
        <p:blipFill>
          <a:blip r:embed="rId5"/>
          <a:srcRect l="1493" t="1462" r="1493"/>
          <a:stretch>
            <a:fillRect/>
          </a:stretch>
        </p:blipFill>
        <p:spPr>
          <a:xfrm>
            <a:off x="3851275" y="549275"/>
            <a:ext cx="4608513" cy="4775200"/>
          </a:xfrm>
          <a:prstGeom prst="rect">
            <a:avLst/>
          </a:prstGeom>
          <a:ln w="1270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1403350" y="549275"/>
            <a:ext cx="160496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latin typeface="Arial Narrow" pitchFamily="34" charset="0"/>
              </a:rPr>
              <a:t>9 + 9</a:t>
            </a:r>
          </a:p>
        </p:txBody>
      </p:sp>
      <p:sp>
        <p:nvSpPr>
          <p:cNvPr id="6" name="Овал 5">
            <a:hlinkClick r:id="rId6" action="ppaction://hlinksldjump"/>
          </p:cNvPr>
          <p:cNvSpPr/>
          <p:nvPr/>
        </p:nvSpPr>
        <p:spPr>
          <a:xfrm>
            <a:off x="1619250" y="1700213"/>
            <a:ext cx="1081088" cy="936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18</a:t>
            </a:r>
          </a:p>
        </p:txBody>
      </p:sp>
      <p:sp>
        <p:nvSpPr>
          <p:cNvPr id="7" name="Овал 6"/>
          <p:cNvSpPr/>
          <p:nvPr/>
        </p:nvSpPr>
        <p:spPr>
          <a:xfrm>
            <a:off x="1619250" y="2924175"/>
            <a:ext cx="1081088" cy="936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17</a:t>
            </a:r>
          </a:p>
        </p:txBody>
      </p:sp>
      <p:sp>
        <p:nvSpPr>
          <p:cNvPr id="8" name="Овал 7"/>
          <p:cNvSpPr/>
          <p:nvPr/>
        </p:nvSpPr>
        <p:spPr>
          <a:xfrm>
            <a:off x="1619250" y="4149725"/>
            <a:ext cx="1081088" cy="93503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16</a:t>
            </a:r>
          </a:p>
        </p:txBody>
      </p:sp>
    </p:spTree>
  </p:cSld>
  <p:clrMapOvr>
    <a:masterClrMapping/>
  </p:clrMapOvr>
  <p:transition advClick="0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5.jpg"/>
          <p:cNvPicPr>
            <a:picLocks noChangeAspect="1"/>
          </p:cNvPicPr>
          <p:nvPr/>
        </p:nvPicPr>
        <p:blipFill>
          <a:blip r:embed="rId5"/>
          <a:srcRect t="1477"/>
          <a:stretch>
            <a:fillRect/>
          </a:stretch>
        </p:blipFill>
        <p:spPr>
          <a:xfrm>
            <a:off x="3851275" y="549275"/>
            <a:ext cx="4608513" cy="4802188"/>
          </a:xfrm>
          <a:prstGeom prst="rect">
            <a:avLst/>
          </a:prstGeom>
          <a:ln w="1270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4578" name="TextBox 4"/>
          <p:cNvSpPr txBox="1">
            <a:spLocks noChangeArrowheads="1"/>
          </p:cNvSpPr>
          <p:nvPr/>
        </p:nvSpPr>
        <p:spPr bwMode="auto">
          <a:xfrm>
            <a:off x="1403350" y="549275"/>
            <a:ext cx="160496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latin typeface="Arial Narrow" pitchFamily="34" charset="0"/>
              </a:rPr>
              <a:t>6 + 9</a:t>
            </a:r>
          </a:p>
        </p:txBody>
      </p:sp>
      <p:sp>
        <p:nvSpPr>
          <p:cNvPr id="6" name="Овал 5"/>
          <p:cNvSpPr/>
          <p:nvPr/>
        </p:nvSpPr>
        <p:spPr>
          <a:xfrm>
            <a:off x="1619250" y="1700213"/>
            <a:ext cx="1081088" cy="936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16</a:t>
            </a:r>
          </a:p>
        </p:txBody>
      </p:sp>
      <p:sp>
        <p:nvSpPr>
          <p:cNvPr id="7" name="Овал 6"/>
          <p:cNvSpPr/>
          <p:nvPr/>
        </p:nvSpPr>
        <p:spPr>
          <a:xfrm>
            <a:off x="1619250" y="2924175"/>
            <a:ext cx="1081088" cy="936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17</a:t>
            </a:r>
          </a:p>
        </p:txBody>
      </p:sp>
      <p:sp>
        <p:nvSpPr>
          <p:cNvPr id="8" name="Овал 7">
            <a:hlinkClick r:id="rId6" action="ppaction://hlinksldjump"/>
          </p:cNvPr>
          <p:cNvSpPr/>
          <p:nvPr/>
        </p:nvSpPr>
        <p:spPr>
          <a:xfrm>
            <a:off x="1619250" y="4149725"/>
            <a:ext cx="1081088" cy="93503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15</a:t>
            </a:r>
          </a:p>
        </p:txBody>
      </p:sp>
    </p:spTree>
  </p:cSld>
  <p:clrMapOvr>
    <a:masterClrMapping/>
  </p:clrMapOvr>
  <p:transition advClick="0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1275" y="549275"/>
            <a:ext cx="4608513" cy="4837113"/>
          </a:xfrm>
          <a:prstGeom prst="rect">
            <a:avLst/>
          </a:prstGeom>
          <a:ln w="1270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6626" name="TextBox 4"/>
          <p:cNvSpPr txBox="1">
            <a:spLocks noChangeArrowheads="1"/>
          </p:cNvSpPr>
          <p:nvPr/>
        </p:nvSpPr>
        <p:spPr bwMode="auto">
          <a:xfrm>
            <a:off x="1403350" y="549275"/>
            <a:ext cx="160496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latin typeface="Arial Narrow" pitchFamily="34" charset="0"/>
              </a:rPr>
              <a:t>8 + 8</a:t>
            </a:r>
          </a:p>
        </p:txBody>
      </p:sp>
      <p:sp>
        <p:nvSpPr>
          <p:cNvPr id="6" name="Овал 5">
            <a:hlinkClick r:id="rId6" action="ppaction://hlinksldjump"/>
          </p:cNvPr>
          <p:cNvSpPr/>
          <p:nvPr/>
        </p:nvSpPr>
        <p:spPr>
          <a:xfrm>
            <a:off x="1619250" y="1700213"/>
            <a:ext cx="1081088" cy="936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16</a:t>
            </a:r>
          </a:p>
        </p:txBody>
      </p:sp>
      <p:sp>
        <p:nvSpPr>
          <p:cNvPr id="7" name="Овал 6"/>
          <p:cNvSpPr/>
          <p:nvPr/>
        </p:nvSpPr>
        <p:spPr>
          <a:xfrm>
            <a:off x="1619250" y="2924175"/>
            <a:ext cx="1081088" cy="936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17</a:t>
            </a:r>
          </a:p>
        </p:txBody>
      </p:sp>
      <p:sp>
        <p:nvSpPr>
          <p:cNvPr id="8" name="Овал 7"/>
          <p:cNvSpPr/>
          <p:nvPr/>
        </p:nvSpPr>
        <p:spPr>
          <a:xfrm>
            <a:off x="1619250" y="4149725"/>
            <a:ext cx="1081088" cy="93503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15</a:t>
            </a:r>
          </a:p>
        </p:txBody>
      </p:sp>
    </p:spTree>
  </p:cSld>
  <p:clrMapOvr>
    <a:masterClrMapping/>
  </p:clrMapOvr>
  <p:transition advClick="0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4"/>
          <p:cNvSpPr txBox="1">
            <a:spLocks noChangeArrowheads="1"/>
          </p:cNvSpPr>
          <p:nvPr/>
        </p:nvSpPr>
        <p:spPr bwMode="auto">
          <a:xfrm>
            <a:off x="1403350" y="549275"/>
            <a:ext cx="160496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latin typeface="Arial Narrow" pitchFamily="34" charset="0"/>
              </a:rPr>
              <a:t>7 + 9</a:t>
            </a: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1619250" y="1700213"/>
            <a:ext cx="1081088" cy="936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16</a:t>
            </a:r>
          </a:p>
        </p:txBody>
      </p:sp>
      <p:sp>
        <p:nvSpPr>
          <p:cNvPr id="7" name="Овал 6"/>
          <p:cNvSpPr/>
          <p:nvPr/>
        </p:nvSpPr>
        <p:spPr>
          <a:xfrm>
            <a:off x="1619250" y="2924175"/>
            <a:ext cx="1081088" cy="936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17</a:t>
            </a:r>
          </a:p>
        </p:txBody>
      </p:sp>
      <p:sp>
        <p:nvSpPr>
          <p:cNvPr id="8" name="Овал 7"/>
          <p:cNvSpPr/>
          <p:nvPr/>
        </p:nvSpPr>
        <p:spPr>
          <a:xfrm>
            <a:off x="1619250" y="4149725"/>
            <a:ext cx="1081088" cy="93503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15</a:t>
            </a:r>
          </a:p>
        </p:txBody>
      </p:sp>
      <p:pic>
        <p:nvPicPr>
          <p:cNvPr id="9" name="Рисунок 8" descr="7.jpg"/>
          <p:cNvPicPr>
            <a:picLocks noChangeAspect="1"/>
          </p:cNvPicPr>
          <p:nvPr/>
        </p:nvPicPr>
        <p:blipFill>
          <a:blip r:embed="rId6"/>
          <a:srcRect t="1520"/>
          <a:stretch>
            <a:fillRect/>
          </a:stretch>
        </p:blipFill>
        <p:spPr>
          <a:xfrm>
            <a:off x="3851275" y="549275"/>
            <a:ext cx="4608513" cy="4667250"/>
          </a:xfrm>
          <a:prstGeom prst="rect">
            <a:avLst/>
          </a:prstGeom>
          <a:ln w="1270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advClick="0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4"/>
          <p:cNvSpPr txBox="1">
            <a:spLocks noChangeArrowheads="1"/>
          </p:cNvSpPr>
          <p:nvPr/>
        </p:nvSpPr>
        <p:spPr bwMode="auto">
          <a:xfrm>
            <a:off x="1403350" y="549275"/>
            <a:ext cx="160496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latin typeface="Arial Narrow" pitchFamily="34" charset="0"/>
              </a:rPr>
              <a:t>9 + 8</a:t>
            </a:r>
          </a:p>
        </p:txBody>
      </p:sp>
      <p:sp>
        <p:nvSpPr>
          <p:cNvPr id="6" name="Овал 5"/>
          <p:cNvSpPr/>
          <p:nvPr/>
        </p:nvSpPr>
        <p:spPr>
          <a:xfrm>
            <a:off x="1619250" y="1700213"/>
            <a:ext cx="1081088" cy="936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16</a:t>
            </a:r>
          </a:p>
        </p:txBody>
      </p:sp>
      <p:sp>
        <p:nvSpPr>
          <p:cNvPr id="7" name="Овал 6">
            <a:hlinkClick r:id="rId5" action="ppaction://hlinksldjump"/>
          </p:cNvPr>
          <p:cNvSpPr/>
          <p:nvPr/>
        </p:nvSpPr>
        <p:spPr>
          <a:xfrm>
            <a:off x="1619250" y="2924175"/>
            <a:ext cx="1081088" cy="936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17</a:t>
            </a:r>
          </a:p>
        </p:txBody>
      </p:sp>
      <p:sp>
        <p:nvSpPr>
          <p:cNvPr id="8" name="Овал 7"/>
          <p:cNvSpPr/>
          <p:nvPr/>
        </p:nvSpPr>
        <p:spPr>
          <a:xfrm>
            <a:off x="1619250" y="4149725"/>
            <a:ext cx="1081088" cy="93503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Arial Narrow" pitchFamily="34" charset="0"/>
              </a:rPr>
              <a:t>15</a:t>
            </a:r>
          </a:p>
        </p:txBody>
      </p:sp>
      <p:pic>
        <p:nvPicPr>
          <p:cNvPr id="10" name="Рисунок 9" descr="8.jpg"/>
          <p:cNvPicPr>
            <a:picLocks noChangeAspect="1"/>
          </p:cNvPicPr>
          <p:nvPr/>
        </p:nvPicPr>
        <p:blipFill>
          <a:blip r:embed="rId6"/>
          <a:srcRect l="3125" r="3125"/>
          <a:stretch>
            <a:fillRect/>
          </a:stretch>
        </p:blipFill>
        <p:spPr>
          <a:xfrm>
            <a:off x="3851275" y="539750"/>
            <a:ext cx="4608513" cy="4870450"/>
          </a:xfrm>
          <a:prstGeom prst="rect">
            <a:avLst/>
          </a:prstGeom>
          <a:ln w="1270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advClick="0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95</Words>
  <Application>Microsoft Office PowerPoint</Application>
  <PresentationFormat>Экран (4:3)</PresentationFormat>
  <Paragraphs>59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Кот Васька</dc:title>
  <dc:creator>oxana</dc:creator>
  <cp:lastModifiedBy>Учитель</cp:lastModifiedBy>
  <cp:revision>24</cp:revision>
  <dcterms:created xsi:type="dcterms:W3CDTF">2013-07-13T16:23:41Z</dcterms:created>
  <dcterms:modified xsi:type="dcterms:W3CDTF">2019-03-05T01:36:50Z</dcterms:modified>
</cp:coreProperties>
</file>