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D89BC6-D14A-41D6-A24E-60CC3344E2D6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68C362-8576-48F9-A71C-0F2D252908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sus\Desktop\&#1055;&#1072;&#1090;&#1090;&#1072;&#1081;&#1103;-&#1055;&#1072;&#1090;&#1090;&#1072;&#1081;&#1103;%20=)))%20-%20&#1043;&#1080;&#1084;&#1085;%20&#1086;&#1090;&#1076;&#1099;&#1093;&#1072;&#1102;&#1097;&#1080;&#1093;%20&#1074;%20&#1055;&#1072;&#1090;&#1090;&#1072;&#1081;&#1103;%20=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asus\Desktop\&#1055;&#1072;&#1090;&#1090;&#1072;&#1081;&#1103;-&#1055;&#1072;&#1090;&#1090;&#1072;&#1081;&#1103;%20=)))%20-%20&#1043;&#1080;&#1084;&#1085;%20&#1086;&#1090;&#1076;&#1099;&#1093;&#1072;&#1102;&#1097;&#1080;&#1093;%20&#1074;%20&#1055;&#1072;&#1090;&#1090;&#1072;&#1081;&#1103;%20=)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736"/>
            <a:ext cx="9001156" cy="1828800"/>
          </a:xfrm>
        </p:spPr>
        <p:txBody>
          <a:bodyPr>
            <a:noAutofit/>
          </a:bodyPr>
          <a:lstStyle/>
          <a:p>
            <a:r>
              <a:rPr lang="ru-RU" sz="8000" dirty="0" smtClean="0"/>
              <a:t>ТАИЛАНД </a:t>
            </a:r>
            <a:br>
              <a:rPr lang="ru-RU" sz="8000" dirty="0" smtClean="0"/>
            </a:br>
            <a:r>
              <a:rPr lang="ru-RU" sz="8000" dirty="0" smtClean="0"/>
              <a:t>СТРАНА УЛЫБОК!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500570"/>
            <a:ext cx="7854696" cy="17526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ПРОЕКТ ПОДГОТОВИЛА ЕРМАКОВА ВЕРОНИКА, УЧЕНИЦА «3» Б КЛАССА.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Паттайя-Паттайя =))) - Гимн отдыхающих в Паттайя =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29124" y="35718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1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14348" y="121442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+mn-lt"/>
              </a:rPr>
              <a:t>8 САМЫХ ИНТЕРЕСНЫХ ДОСТОПРИМЕЧАТЕЛЬНОСТЕЙ ТАИЛАНДА</a:t>
            </a:r>
            <a:endParaRPr lang="ru-RU" sz="4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sz="half" idx="1"/>
          </p:nvPr>
        </p:nvSpPr>
        <p:spPr>
          <a:xfrm>
            <a:off x="0" y="2714620"/>
            <a:ext cx="4038600" cy="443484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5400" b="1" dirty="0" smtClean="0"/>
              <a:t>ПАРК МИНИ-СИАМ</a:t>
            </a:r>
          </a:p>
        </p:txBody>
      </p:sp>
      <p:pic>
        <p:nvPicPr>
          <p:cNvPr id="5" name="Содержимое 4" descr="897_603x35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43372" y="2857496"/>
            <a:ext cx="4714908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ХОЛМ БОЛЬШОГО БУДДЫ В ПАТТАЙЕ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Содержимое 6" descr="4648_603x3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285992"/>
            <a:ext cx="8143932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ДЕРЕВНЯ СЛОНОВ В ПАТТАЙЕ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Slonyi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214554"/>
            <a:ext cx="7572428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ЗМЕИНАЯ ФЕРМА 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НА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ПХУКЕТЕ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zme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357430"/>
            <a:ext cx="8715436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ХРАМ ИСТИНЫ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Храм истины в Паттайе, Тайланд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8643998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ОКЕАНАРИУМ В БАНГКОКЕ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siam-ocean-world-bangk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3117"/>
            <a:ext cx="8715436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ЗООПАРК КАО КЕО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DSC06124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935163"/>
            <a:ext cx="8072494" cy="4637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ОСТРОВ КО ЛАН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kohlan1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072480"/>
            <a:ext cx="8786874" cy="44997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772400" cy="1362456"/>
          </a:xfrm>
        </p:spPr>
        <p:txBody>
          <a:bodyPr/>
          <a:lstStyle/>
          <a:p>
            <a:pPr algn="ctr"/>
            <a:r>
              <a:rPr lang="ru-RU" sz="9600" dirty="0" smtClean="0"/>
              <a:t>ИТОГ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643182"/>
            <a:ext cx="7772400" cy="15097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ТАИЛАНД  - ВЫСОКОРАЗВИТАЯ АЗИАТСКАЯ СТРАНА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ТАИЛАНД – ТУРИСТИЧЕСКАЯ ДЕРЖАВА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ТАИЛАНД – СТРАНА УЛЫБОК </a:t>
            </a:r>
            <a:r>
              <a:rPr lang="ru-RU" sz="3600" b="1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" name="Паттайя-Паттайя =))) - Гимн отдыхающих в Паттайя =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143636" y="20716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1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КОРОЛЕВСТВО ТАИЛАНД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ТАИЛАНД РАСПОЛОЖЕН В ЮГО-ВОСТОЧНОЙ АЗИИ НА ПОЛУОСТРОВАХ ИНДОКИТАЙ И МАЛАКА, С ЗАПАДА ОМЫВАЕТСЯ АНДАМАНСКИМ МОРЕМ, С ВОСТОКА СИАМСКИМ ЗАЛИВОМ ЮГО-КИТАЙСКОГО МОРЯ.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305800" cy="653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НАСЕЛЕНИЕ – 62 МЛН. ЧЕЛОВЕК</a:t>
            </a:r>
            <a:br>
              <a:rPr lang="ru-RU" b="1" dirty="0" smtClean="0">
                <a:solidFill>
                  <a:schemeClr val="tx1"/>
                </a:solidFill>
                <a:latin typeface="+mn-lt"/>
              </a:rPr>
            </a:br>
            <a:r>
              <a:rPr lang="ru-RU" b="1" dirty="0" smtClean="0">
                <a:solidFill>
                  <a:schemeClr val="tx1"/>
                </a:solidFill>
                <a:latin typeface="+mn-lt"/>
              </a:rPr>
              <a:t>ОФИЦИАЛЬНЫЙ ЯЗЫК – ТАЙСКИЙ</a:t>
            </a:r>
            <a:br>
              <a:rPr lang="ru-RU" b="1" dirty="0" smtClean="0">
                <a:solidFill>
                  <a:schemeClr val="tx1"/>
                </a:solidFill>
                <a:latin typeface="+mn-lt"/>
              </a:rPr>
            </a:br>
            <a:r>
              <a:rPr lang="ru-RU" b="1" dirty="0" smtClean="0">
                <a:solidFill>
                  <a:schemeClr val="tx1"/>
                </a:solidFill>
                <a:latin typeface="+mn-lt"/>
              </a:rPr>
              <a:t>РЕЛИГИЯ – БУДДИЗМ</a:t>
            </a:r>
            <a:br>
              <a:rPr lang="ru-RU" b="1" dirty="0" smtClean="0">
                <a:solidFill>
                  <a:schemeClr val="tx1"/>
                </a:solidFill>
                <a:latin typeface="+mn-lt"/>
              </a:rPr>
            </a:br>
            <a:r>
              <a:rPr lang="ru-RU" b="1" dirty="0" smtClean="0">
                <a:solidFill>
                  <a:schemeClr val="tx1"/>
                </a:solidFill>
                <a:latin typeface="+mn-lt"/>
              </a:rPr>
              <a:t>СТОЛИЦА – БАНГКОК</a:t>
            </a:r>
            <a:br>
              <a:rPr lang="ru-RU" b="1" dirty="0" smtClean="0">
                <a:solidFill>
                  <a:schemeClr val="tx1"/>
                </a:solidFill>
                <a:latin typeface="+mn-lt"/>
              </a:rPr>
            </a:br>
            <a:r>
              <a:rPr lang="ru-RU" b="1" dirty="0" smtClean="0">
                <a:solidFill>
                  <a:schemeClr val="tx1"/>
                </a:solidFill>
                <a:latin typeface="+mn-lt"/>
              </a:rPr>
              <a:t>ДЕНЕЖНАЯ ВАЛЮТА - БАТ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ПОЧЕМУ ТАИЛАНД НАЗВАН «СТРАНОЙ  УЛЫБОК»?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500306"/>
            <a:ext cx="785469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ДЕЛО В ТОМ, ЧТО ТАЙЦЫ ПРИ ВСТРЕЧЕ УЛЫБАЮТСЯ, ПРИ ПРОЩАНИИ УЛЫБАЮТСЯ, ПО ЖИЗНИ УЛЫБАЮТСЯ. НИКОГДА НЕ ПОВЫШАЮТ ГОЛОС, СО ВСЕМИ МИРОЛЮБИВЫ И ДОБРОЖЕЛАТЕЛЬНЫ. НИ В ОДНОЙ ДРУГОЙ СТРАНЕ ВЫ НЕ УВИДИТЕ СТОЛЬКО ДОБРЫХ И ИСКРЕННИХ УЛЫБОК И НЕ ВСТРЕТИТЕ СТОЛЬКО СЧАСТЛИВЫХ ЛЮДЕЙ.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ai-People00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305800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+mn-lt"/>
              </a:rPr>
              <a:t>ТАИЛАНД ПРЕКРАСНАЯ И ЗАГАДОЧНАЯ СТРАНА. ТУРИСТОВ СО ВСЕГО МИРА СЮДА ВЛЕКУТ ЧИСТЫЕ ПЛЯЖИ, ТЕПЛОЕ МОРЕ, ЭКЗОТИЧЕСКАЯ ПИЩА И НИ С ЧЕМ НЕСРАВНИМОЕ ГОСТЕПРИИМСТВО ТАЙЦЕВ.</a:t>
            </a:r>
            <a:endParaRPr lang="ru-RU" sz="44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big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714876" cy="6858000"/>
          </a:xfrm>
        </p:spPr>
      </p:pic>
      <p:pic>
        <p:nvPicPr>
          <p:cNvPr id="9" name="Содержимое 8" descr="06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0"/>
            <a:ext cx="450056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food-genera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000628" cy="6858000"/>
          </a:xfrm>
        </p:spPr>
      </p:pic>
      <p:pic>
        <p:nvPicPr>
          <p:cNvPr id="8" name="Содержимое 7" descr="tailand-tajcy-3-789x32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571869" y="0"/>
            <a:ext cx="557213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175</Words>
  <Application>Microsoft Office PowerPoint</Application>
  <PresentationFormat>Экран (4:3)</PresentationFormat>
  <Paragraphs>21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ТАИЛАНД  СТРАНА УЛЫБОК!</vt:lpstr>
      <vt:lpstr>КОРОЛЕВСТВО ТАИЛАНД</vt:lpstr>
      <vt:lpstr>Слайд 3</vt:lpstr>
      <vt:lpstr>НАСЕЛЕНИЕ – 62 МЛН. ЧЕЛОВЕК ОФИЦИАЛЬНЫЙ ЯЗЫК – ТАЙСКИЙ РЕЛИГИЯ – БУДДИЗМ СТОЛИЦА – БАНГКОК ДЕНЕЖНАЯ ВАЛЮТА - БАТ</vt:lpstr>
      <vt:lpstr>ПОЧЕМУ ТАИЛАНД НАЗВАН «СТРАНОЙ  УЛЫБОК»? </vt:lpstr>
      <vt:lpstr>Слайд 6</vt:lpstr>
      <vt:lpstr>ТАИЛАНД ПРЕКРАСНАЯ И ЗАГАДОЧНАЯ СТРАНА. ТУРИСТОВ СО ВСЕГО МИРА СЮДА ВЛЕКУТ ЧИСТЫЕ ПЛЯЖИ, ТЕПЛОЕ МОРЕ, ЭКЗОТИЧЕСКАЯ ПИЩА И НИ С ЧЕМ НЕСРАВНИМОЕ ГОСТЕПРИИМСТВО ТАЙЦЕВ.</vt:lpstr>
      <vt:lpstr>Слайд 8</vt:lpstr>
      <vt:lpstr>Слайд 9</vt:lpstr>
      <vt:lpstr>8 САМЫХ ИНТЕРЕСНЫХ ДОСТОПРИМЕЧАТЕЛЬНОСТЕЙ ТАИЛАНДА</vt:lpstr>
      <vt:lpstr>ХОЛМ БОЛЬШОГО БУДДЫ В ПАТТАЙЕ</vt:lpstr>
      <vt:lpstr>ДЕРЕВНЯ СЛОНОВ В ПАТТАЙЕ</vt:lpstr>
      <vt:lpstr>ЗМЕИНАЯ ФЕРМА НА ПХУКЕТЕ</vt:lpstr>
      <vt:lpstr>ХРАМ ИСТИНЫ</vt:lpstr>
      <vt:lpstr>ОКЕАНАРИУМ В БАНГКОКЕ</vt:lpstr>
      <vt:lpstr>ЗООПАРК КАО КЕО</vt:lpstr>
      <vt:lpstr>ОСТРОВ КО ЛАН</vt:lpstr>
      <vt:lpstr>ИТОГ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ТАИЛАНД</dc:title>
  <dc:creator>юлия ермакова</dc:creator>
  <cp:lastModifiedBy>юлия ермакова</cp:lastModifiedBy>
  <cp:revision>9</cp:revision>
  <dcterms:created xsi:type="dcterms:W3CDTF">2016-10-02T11:10:49Z</dcterms:created>
  <dcterms:modified xsi:type="dcterms:W3CDTF">2016-10-05T10:28:22Z</dcterms:modified>
</cp:coreProperties>
</file>