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Транспорт в жизни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ина Николаевна\Desktop\Диана\Автомобиль-в-жизни-человека-300x19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7239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Легковой автомобиль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Вот еще картинка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на ней машинка,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 не грузовая-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Машинка легковая.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71aadc6a90279132d91130ea5de733b_x102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52600"/>
            <a:ext cx="40386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Пожарная машина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Машина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пожарная- красного цвета.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ну-ка, подумай, зачем нужно это?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Затем, чтобы  каждый, увидев, бежал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сторонку и ехать бы ей не мешал.</a:t>
            </a:r>
          </a:p>
          <a:p>
            <a:endParaRPr lang="ru-RU" dirty="0"/>
          </a:p>
        </p:txBody>
      </p:sp>
      <p:pic>
        <p:nvPicPr>
          <p:cNvPr id="5" name="Содержимое 4" descr="1304407547_195261460_1----13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828800"/>
            <a:ext cx="4038600" cy="4267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Полицейская машина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Полицейская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машина нам мелькает глазом синем,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её сирены звук слышаться далеко вокруг.</a:t>
            </a:r>
          </a:p>
          <a:p>
            <a:endParaRPr lang="ru-RU" dirty="0"/>
          </a:p>
        </p:txBody>
      </p:sp>
      <p:pic>
        <p:nvPicPr>
          <p:cNvPr id="5" name="Содержимое 5" descr="miliciya(1)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19200" y="2286000"/>
            <a:ext cx="28575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Машина скорой помощи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Посторонитесь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! Дорогу! Дорогу!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Машина скорой помощи летит на подмогу.</a:t>
            </a:r>
          </a:p>
          <a:p>
            <a:endParaRPr lang="ru-RU" dirty="0"/>
          </a:p>
        </p:txBody>
      </p:sp>
      <p:pic>
        <p:nvPicPr>
          <p:cNvPr id="5" name="Содержимое 3" descr="Как-подготовиться-к-сдаче-анализов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76400"/>
            <a:ext cx="40386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pic>
        <p:nvPicPr>
          <p:cNvPr id="5" name="Содержимое 13" descr="photosmall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00200"/>
            <a:ext cx="4038600" cy="449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Марина Николаевна\Desktop\Диана\9176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828800"/>
            <a:ext cx="4038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Трамвай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Звонко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тренькает трамвай: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 окошко месяц май.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сижу и сочиняю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Оду майскую трамваю.</a:t>
            </a:r>
          </a:p>
          <a:p>
            <a:endParaRPr lang="ru-RU" dirty="0"/>
          </a:p>
        </p:txBody>
      </p:sp>
      <p:pic>
        <p:nvPicPr>
          <p:cNvPr id="5" name="Содержимое 3" descr="931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447800"/>
            <a:ext cx="4038600" cy="472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Грузовик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Грузовик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серьезный малый!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Поважнее он, пожалуй,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Чем машина легковая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Грузы возит грузовик-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Он лениться не привык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0_81f17_83adb49e_XL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00200"/>
            <a:ext cx="4038600" cy="449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Мамутова Диана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Б класс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125</Words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Транспорт в жизни человека</vt:lpstr>
      <vt:lpstr>Легковой автомобиль</vt:lpstr>
      <vt:lpstr>Пожарная машина</vt:lpstr>
      <vt:lpstr>Полицейская машина</vt:lpstr>
      <vt:lpstr>Машина скорой помощи</vt:lpstr>
      <vt:lpstr>Автобус</vt:lpstr>
      <vt:lpstr>Трамвай</vt:lpstr>
      <vt:lpstr>Грузовик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 в жизни человека</dc:title>
  <dc:creator>Марина Мамутова</dc:creator>
  <cp:lastModifiedBy>Марина Николаевна</cp:lastModifiedBy>
  <cp:revision>2</cp:revision>
  <dcterms:created xsi:type="dcterms:W3CDTF">2016-10-19T19:49:26Z</dcterms:created>
  <dcterms:modified xsi:type="dcterms:W3CDTF">2016-10-19T20:08:06Z</dcterms:modified>
</cp:coreProperties>
</file>