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2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02FA2-E5CE-4812-87E4-BE48C23C5791}" type="datetimeFigureOut">
              <a:rPr lang="ru-RU"/>
              <a:pPr>
                <a:defRPr/>
              </a:pPr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3AE34-E0BA-41D7-8514-C9CB5E101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5CB62-4528-4C4E-8684-3C19CFFBA8D6}" type="datetimeFigureOut">
              <a:rPr lang="ru-RU"/>
              <a:pPr>
                <a:defRPr/>
              </a:pPr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18E12-DFA8-4670-BDE3-DAD68A21C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32447-26DC-4687-B3CA-40F7F76C7CDE}" type="datetimeFigureOut">
              <a:rPr lang="ru-RU"/>
              <a:pPr>
                <a:defRPr/>
              </a:pPr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4824E-CD68-4728-BDB8-75CFFE0E2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E4A71-5C09-42AA-9D7C-8E075E024D2E}" type="datetimeFigureOut">
              <a:rPr lang="ru-RU"/>
              <a:pPr>
                <a:defRPr/>
              </a:pPr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8F3DF-4DCC-4E08-8479-C76EE11B99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E18B2-AE57-45F9-BED5-EAB135BE42D9}" type="datetimeFigureOut">
              <a:rPr lang="ru-RU"/>
              <a:pPr>
                <a:defRPr/>
              </a:pPr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AC043-0075-49B4-8B76-BCCFF5777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D29AB-E4F7-4FB9-944B-331B6DE405FC}" type="datetimeFigureOut">
              <a:rPr lang="ru-RU"/>
              <a:pPr>
                <a:defRPr/>
              </a:pPr>
              <a:t>11.10.2012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3AE5A-A288-42ED-B01B-473A6CFF5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65297-6CFD-4C5C-9A0C-FB9FDC3A9EED}" type="datetimeFigureOut">
              <a:rPr lang="ru-RU"/>
              <a:pPr>
                <a:defRPr/>
              </a:pPr>
              <a:t>11.10.2012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952F8-DBBD-40B1-8F9F-604714FE6C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5888C-2E87-4356-8671-429B55DE4312}" type="datetimeFigureOut">
              <a:rPr lang="ru-RU"/>
              <a:pPr>
                <a:defRPr/>
              </a:pPr>
              <a:t>11.10.2012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F9DD1-2D25-48CA-8EEF-5CA44254A1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3CA6D-3A5D-4949-9CB4-64BBB3E773D7}" type="datetimeFigureOut">
              <a:rPr lang="ru-RU"/>
              <a:pPr>
                <a:defRPr/>
              </a:pPr>
              <a:t>11.10.2012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A899C-FDB1-4D6C-B874-4E1EA0751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8F1B2-A591-4CDC-B64D-88498ECD86C2}" type="datetimeFigureOut">
              <a:rPr lang="ru-RU"/>
              <a:pPr>
                <a:defRPr/>
              </a:pPr>
              <a:t>11.10.2012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76B37-FD8A-4F6A-BA13-39126825DC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D5181-F7D5-4828-9813-1D5DABE41D9B}" type="datetimeFigureOut">
              <a:rPr lang="ru-RU"/>
              <a:pPr>
                <a:defRPr/>
              </a:pPr>
              <a:t>11.10.2012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D4D8D-EC5A-44D6-9572-60FE32EFF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667E63-F5B5-47BC-BB8D-DFF94B43AF76}" type="datetimeFigureOut">
              <a:rPr lang="ru-RU"/>
              <a:pPr>
                <a:defRPr/>
              </a:pPr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14D4F2-CFFC-4ADE-8E03-98AFD2EDB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olkslovar.ru/v4152.html" TargetMode="External"/><Relationship Id="rId2" Type="http://schemas.openxmlformats.org/officeDocument/2006/relationships/hyperlink" Target="http://tolkslovar.ru/s8820.html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 descr="3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1785938"/>
            <a:ext cx="6429375" cy="459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1470025"/>
          </a:xfrm>
        </p:spPr>
        <p:txBody>
          <a:bodyPr/>
          <a:lstStyle/>
          <a:p>
            <a:r>
              <a:rPr lang="ru-RU" smtClean="0"/>
              <a:t>Я –гражданин России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642938" y="500063"/>
            <a:ext cx="7929562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Гражданин</a:t>
            </a:r>
            <a:r>
              <a:rPr lang="ru-RU" sz="3200">
                <a:latin typeface="Calibri" pitchFamily="34" charset="0"/>
              </a:rPr>
              <a:t> - лицо, принадлежащее к постоянному населению данного государства, пользующееся его защитой и наделенное совокупность прав и обязанностей </a:t>
            </a:r>
          </a:p>
          <a:p>
            <a:endParaRPr lang="ru-RU" sz="3200">
              <a:latin typeface="Calibri" pitchFamily="34" charset="0"/>
            </a:endParaRPr>
          </a:p>
          <a:p>
            <a:r>
              <a:rPr lang="ru-RU" sz="3200" b="1">
                <a:latin typeface="Calibri" pitchFamily="34" charset="0"/>
              </a:rPr>
              <a:t>Государство</a:t>
            </a:r>
            <a:r>
              <a:rPr lang="ru-RU" sz="3200">
                <a:latin typeface="Calibri" pitchFamily="34" charset="0"/>
              </a:rPr>
              <a:t> -  </a:t>
            </a:r>
            <a:r>
              <a:rPr lang="ru-RU" sz="3200">
                <a:latin typeface="Calibri" pitchFamily="34" charset="0"/>
                <a:hlinkClick r:id="rId2" tooltip="Совокупность - 1. Неразрывное соединение, сочетание чего-л. // Общее количество, обща..."/>
              </a:rPr>
              <a:t>Совокупность</a:t>
            </a:r>
            <a:r>
              <a:rPr lang="ru-RU" sz="3200">
                <a:latin typeface="Calibri" pitchFamily="34" charset="0"/>
              </a:rPr>
              <a:t> официальных органов </a:t>
            </a:r>
            <a:r>
              <a:rPr lang="ru-RU" sz="3200">
                <a:latin typeface="Calibri" pitchFamily="34" charset="0"/>
                <a:hlinkClick r:id="rId3" tooltip="Власти - 1. Органы государственного и местного управления. 2. Должностные лица...."/>
              </a:rPr>
              <a:t>власти,</a:t>
            </a:r>
            <a:r>
              <a:rPr lang="ru-RU" sz="3200">
                <a:latin typeface="Calibri" pitchFamily="34" charset="0"/>
              </a:rPr>
              <a:t> действующих на всей территории страны или на отдельных территориальных субъектах страны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Содержимое 3" descr="как-выглядит-флаг-россии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3929062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214313"/>
            <a:ext cx="4786312" cy="330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5"/>
          <p:cNvSpPr txBox="1">
            <a:spLocks noChangeArrowheads="1"/>
          </p:cNvSpPr>
          <p:nvPr/>
        </p:nvSpPr>
        <p:spPr bwMode="auto">
          <a:xfrm>
            <a:off x="428625" y="4429125"/>
            <a:ext cx="28575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Calibri" pitchFamily="34" charset="0"/>
              </a:rPr>
              <a:t>Флаг России</a:t>
            </a:r>
          </a:p>
        </p:txBody>
      </p:sp>
      <p:sp>
        <p:nvSpPr>
          <p:cNvPr id="23556" name="TextBox 6"/>
          <p:cNvSpPr txBox="1">
            <a:spLocks noChangeArrowheads="1"/>
          </p:cNvSpPr>
          <p:nvPr/>
        </p:nvSpPr>
        <p:spPr bwMode="auto">
          <a:xfrm>
            <a:off x="4857750" y="4643438"/>
            <a:ext cx="2714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latin typeface="Calibri" pitchFamily="34" charset="0"/>
              </a:rPr>
              <a:t>Флаг СССР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Содержимое 3" descr="герб-России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0"/>
            <a:ext cx="37322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Рисунок 3" descr="192435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60350"/>
            <a:ext cx="3929063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857250" y="5214938"/>
            <a:ext cx="2928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alibri" pitchFamily="34" charset="0"/>
              </a:rPr>
              <a:t>Герб России</a:t>
            </a: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5214938" y="5000625"/>
            <a:ext cx="30718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alibri" pitchFamily="34" charset="0"/>
              </a:rPr>
              <a:t>Герб СССР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0"/>
            <a:ext cx="4214813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3" descr="Svidetelqstvo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214313"/>
            <a:ext cx="4000500" cy="600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Содержимое 3" descr="0008-008-Prava-i-objazannosti-grazhdan-Rossi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8501063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Содержимое 3" descr="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1600200"/>
            <a:ext cx="39290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785813" y="285750"/>
            <a:ext cx="7772400" cy="1470025"/>
          </a:xfrm>
        </p:spPr>
        <p:txBody>
          <a:bodyPr/>
          <a:lstStyle/>
          <a:p>
            <a:r>
              <a:rPr lang="ru-RU" smtClean="0"/>
              <a:t>Россия – Родина моя!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4339" name="Содержимое 3" descr="rk_OG17x3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500188"/>
            <a:ext cx="821690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Содержимое 3" descr="mihaylovka06_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025" y="438150"/>
            <a:ext cx="8286750" cy="584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6386" name="Содержимое 3" descr="026i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285750"/>
            <a:ext cx="8304213" cy="584041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4214813" cy="3178175"/>
          </a:xfrm>
        </p:spPr>
      </p:pic>
      <p:pic>
        <p:nvPicPr>
          <p:cNvPr id="5" name="Содержимое 3" descr="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14813" cy="31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273869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0"/>
            <a:ext cx="4929187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3334807_larg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14688"/>
            <a:ext cx="428625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gallery-1-56-92697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0" y="3214688"/>
            <a:ext cx="485775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4" name="Содержимое 3" descr="1308825435_gal-10-001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01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Volg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19425"/>
            <a:ext cx="91440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Содержимое 3" descr="preview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57688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Рисунок 2" descr="1558d2b5ef889b2772a6bc229545467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0"/>
            <a:ext cx="4714875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3" descr="ac34e74db16fffb2b922f97563414f70311419_standa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313" y="2857500"/>
            <a:ext cx="57150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0482" name="Содержимое 3" descr="15554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52413"/>
            <a:ext cx="3986213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5" descr="devochk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4313"/>
            <a:ext cx="4241800" cy="63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Содержимое 3" descr="1312959671_bankoboev.ru_schaste_detst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0"/>
            <a:ext cx="8429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1857375" y="1143000"/>
            <a:ext cx="5429250" cy="708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Calibri" pitchFamily="34" charset="0"/>
              </a:rPr>
              <a:t>Я – гражданин России!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50</Words>
  <Application>Microsoft Office PowerPoint</Application>
  <PresentationFormat>Экран (4:3)</PresentationFormat>
  <Paragraphs>10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Calibri</vt:lpstr>
      <vt:lpstr>Arial</vt:lpstr>
      <vt:lpstr>Тема Office</vt:lpstr>
      <vt:lpstr>Я –гражданин России</vt:lpstr>
      <vt:lpstr>Россия – Родина моя!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–гражданин России</dc:title>
  <dc:creator>Admin</dc:creator>
  <cp:lastModifiedBy>Barcelona</cp:lastModifiedBy>
  <cp:revision>4</cp:revision>
  <dcterms:created xsi:type="dcterms:W3CDTF">2012-04-01T13:41:09Z</dcterms:created>
  <dcterms:modified xsi:type="dcterms:W3CDTF">2012-10-11T06:00:38Z</dcterms:modified>
</cp:coreProperties>
</file>