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77" r:id="rId4"/>
    <p:sldId id="295" r:id="rId5"/>
    <p:sldId id="291" r:id="rId6"/>
    <p:sldId id="289" r:id="rId7"/>
    <p:sldId id="278" r:id="rId8"/>
    <p:sldId id="293" r:id="rId9"/>
    <p:sldId id="290" r:id="rId10"/>
    <p:sldId id="276" r:id="rId11"/>
    <p:sldId id="281" r:id="rId12"/>
    <p:sldId id="284" r:id="rId13"/>
    <p:sldId id="282" r:id="rId14"/>
    <p:sldId id="285" r:id="rId15"/>
    <p:sldId id="286" r:id="rId16"/>
    <p:sldId id="288" r:id="rId17"/>
    <p:sldId id="292" r:id="rId18"/>
    <p:sldId id="294" r:id="rId19"/>
  </p:sldIdLst>
  <p:sldSz cx="12192000" cy="6858000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54C251-75CD-4A0D-BAC6-35D339BF42D4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C210E-C9BE-40DA-8897-8CC90CE803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22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AA85EA-165C-4881-808E-FAE51CCB0DE4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27105-4136-4C44-8E50-278CA7B6AC2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26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E9E71D-998C-4AB5-B79B-D25490A0A301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7D110-F9B8-4C4C-8844-A8AF5F5101A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048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54C251-75CD-4A0D-BAC6-35D339BF42D4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C210E-C9BE-40DA-8897-8CC90CE803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42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FE13EA-2B4B-406B-AB03-071BA5B3F4EA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A27BD-2CBB-4F42-8FDC-25E11B0D592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39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C5706-29A6-4E0E-A3E7-72B627F27418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47857-3375-424F-9D05-F378B2C9EE5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907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42DB8F-7C8F-4A49-924E-50E06F95BE0C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77974-4927-4F1C-BDED-CBEFD3651B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748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AB4428-EEA6-4325-B2A1-FDF45F43C3C9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D4610-1863-4C94-B24F-D2DA92C2B12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0046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D1D303-F92C-489C-ABA3-34AFDF020989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AD5D5-2739-4F3D-A927-FB0C03D0E63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1433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CBD164-C051-4325-8A31-28A8879B5FE3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04407-E316-4042-AC4F-6448B97907D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902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533F01-BC68-44CB-81DE-A3570E94CDB6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CA602-F3EA-48CA-BDB9-DD0ACF294CC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13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FE13EA-2B4B-406B-AB03-071BA5B3F4EA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A27BD-2CBB-4F42-8FDC-25E11B0D592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654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31CF76-EB25-4397-B94F-48555F620058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DB66E-EAC7-49B7-995C-1AD659EFF6D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559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AA85EA-165C-4881-808E-FAE51CCB0DE4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27105-4136-4C44-8E50-278CA7B6AC2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588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E9E71D-998C-4AB5-B79B-D25490A0A301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7D110-F9B8-4C4C-8844-A8AF5F5101A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6846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54C251-75CD-4A0D-BAC6-35D339BF42D4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C210E-C9BE-40DA-8897-8CC90CE803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8876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FE13EA-2B4B-406B-AB03-071BA5B3F4EA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A27BD-2CBB-4F42-8FDC-25E11B0D592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063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C5706-29A6-4E0E-A3E7-72B627F27418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47857-3375-424F-9D05-F378B2C9EE5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2336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42DB8F-7C8F-4A49-924E-50E06F95BE0C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77974-4927-4F1C-BDED-CBEFD3651B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5375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AB4428-EEA6-4325-B2A1-FDF45F43C3C9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D4610-1863-4C94-B24F-D2DA92C2B12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8666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D1D303-F92C-489C-ABA3-34AFDF020989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AD5D5-2739-4F3D-A927-FB0C03D0E63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6981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CBD164-C051-4325-8A31-28A8879B5FE3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04407-E316-4042-AC4F-6448B97907D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67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C5706-29A6-4E0E-A3E7-72B627F27418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47857-3375-424F-9D05-F378B2C9EE5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4926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533F01-BC68-44CB-81DE-A3570E94CDB6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CA602-F3EA-48CA-BDB9-DD0ACF294CC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4091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31CF76-EB25-4397-B94F-48555F620058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DB66E-EAC7-49B7-995C-1AD659EFF6D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363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AA85EA-165C-4881-808E-FAE51CCB0DE4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27105-4136-4C44-8E50-278CA7B6AC2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4327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E9E71D-998C-4AB5-B79B-D25490A0A301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7D110-F9B8-4C4C-8844-A8AF5F5101A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14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42DB8F-7C8F-4A49-924E-50E06F95BE0C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77974-4927-4F1C-BDED-CBEFD3651B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931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AB4428-EEA6-4325-B2A1-FDF45F43C3C9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D4610-1863-4C94-B24F-D2DA92C2B12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83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D1D303-F92C-489C-ABA3-34AFDF020989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AD5D5-2739-4F3D-A927-FB0C03D0E63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992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CBD164-C051-4325-8A31-28A8879B5FE3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04407-E316-4042-AC4F-6448B97907D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562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533F01-BC68-44CB-81DE-A3570E94CDB6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CA602-F3EA-48CA-BDB9-DD0ACF294CC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43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31CF76-EB25-4397-B94F-48555F620058}" type="datetimeFigureOut">
              <a:rPr lang="ru-RU"/>
              <a:pPr/>
              <a:t>17.03.2019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DB66E-EAC7-49B7-995C-1AD659EFF6D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71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7191DAB-71ED-4797-BCC5-8FBFBD228EA7}" type="datetimeFigureOut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51700F-5CDE-4C36-8EC3-C268A81D39B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984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7191DAB-71ED-4797-BCC5-8FBFBD228EA7}" type="datetimeFigureOut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51700F-5CDE-4C36-8EC3-C268A81D39B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2319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7191DAB-71ED-4797-BCC5-8FBFBD228EA7}" type="datetimeFigureOut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51700F-5CDE-4C36-8EC3-C268A81D39B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9657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15449_634978790822562500-1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0"/>
            <a:ext cx="1066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6"/>
          <p:cNvSpPr>
            <a:spLocks noChangeArrowheads="1"/>
          </p:cNvSpPr>
          <p:nvPr/>
        </p:nvSpPr>
        <p:spPr bwMode="auto">
          <a:xfrm>
            <a:off x="1953557" y="2657680"/>
            <a:ext cx="8579668" cy="3277820"/>
          </a:xfrm>
          <a:prstGeom prst="rect">
            <a:avLst/>
          </a:prstGeom>
          <a:solidFill>
            <a:srgbClr val="EBF2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1A8124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1A8124"/>
                </a:solidFill>
                <a:effectLst/>
                <a:uLnTx/>
                <a:uFillTx/>
                <a:latin typeface="Calibri" panose="020F0502020204030204" pitchFamily="34" charset="0"/>
              </a:rPr>
              <a:t>The Ambassador's Monastery</a:t>
            </a: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1A8124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"- </a:t>
            </a: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1A8124"/>
                </a:solidFill>
                <a:effectLst/>
                <a:uLnTx/>
                <a:uFillTx/>
                <a:latin typeface="Calibri" panose="020F0502020204030204" pitchFamily="34" charset="0"/>
              </a:rPr>
              <a:t>the main point on the way to China, </a:t>
            </a: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1A8124"/>
                </a:solidFill>
                <a:effectLst/>
                <a:uLnTx/>
                <a:uFillTx/>
                <a:latin typeface="Calibri" panose="020F0502020204030204" pitchFamily="34" charset="0"/>
              </a:rPr>
              <a:t>one of the places on the Tea Road,</a:t>
            </a: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1A8124"/>
                </a:solidFill>
                <a:effectLst/>
                <a:uLnTx/>
                <a:uFillTx/>
                <a:latin typeface="Calibri" panose="020F0502020204030204" pitchFamily="34" charset="0"/>
              </a:rPr>
              <a:t>the largest port on Lake Baikal</a:t>
            </a:r>
            <a:endParaRPr kumimoji="0" lang="ru-RU" sz="3600" b="1" i="1" u="none" strike="noStrike" kern="0" cap="none" spc="0" normalizeH="0" baseline="0" noProof="0" dirty="0" smtClean="0">
              <a:ln>
                <a:noFill/>
              </a:ln>
              <a:solidFill>
                <a:srgbClr val="1A8124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1" u="none" strike="noStrike" kern="0" cap="none" spc="0" normalizeH="0" baseline="0" noProof="0" dirty="0" smtClean="0">
              <a:ln>
                <a:noFill/>
              </a:ln>
              <a:solidFill>
                <a:srgbClr val="1A8124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8570106" y="1619649"/>
            <a:ext cx="196311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1A8124"/>
                </a:solidFill>
              </a:rPr>
              <a:t>Russia</a:t>
            </a:r>
          </a:p>
          <a:p>
            <a:pPr eaLnBrk="1" hangingPunct="1"/>
            <a:r>
              <a:rPr lang="en-US" sz="2000" dirty="0">
                <a:solidFill>
                  <a:srgbClr val="1A8124"/>
                </a:solidFill>
              </a:rPr>
              <a:t>Buryatia</a:t>
            </a:r>
          </a:p>
          <a:p>
            <a:pPr eaLnBrk="1" hangingPunct="1"/>
            <a:r>
              <a:rPr lang="en-US" sz="2000" dirty="0" err="1">
                <a:solidFill>
                  <a:srgbClr val="1A8124"/>
                </a:solidFill>
              </a:rPr>
              <a:t>Sotnikovo</a:t>
            </a:r>
            <a:r>
              <a:rPr lang="en-US" sz="2000" dirty="0">
                <a:solidFill>
                  <a:srgbClr val="1A8124"/>
                </a:solidFill>
              </a:rPr>
              <a:t> school </a:t>
            </a:r>
            <a:endParaRPr lang="ru-RU" sz="2000" dirty="0">
              <a:solidFill>
                <a:srgbClr val="1A8124"/>
              </a:solidFill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5225968" y="5589043"/>
            <a:ext cx="42214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2400" b="1" dirty="0" err="1">
                <a:solidFill>
                  <a:srgbClr val="2C8030"/>
                </a:solidFill>
              </a:rPr>
              <a:t>Repoter</a:t>
            </a:r>
            <a:r>
              <a:rPr lang="ru-RU" sz="2400" b="1" dirty="0">
                <a:solidFill>
                  <a:srgbClr val="2C8030"/>
                </a:solidFill>
              </a:rPr>
              <a:t>: </a:t>
            </a:r>
            <a:r>
              <a:rPr lang="en-US" sz="2400" b="1" dirty="0" smtClean="0">
                <a:solidFill>
                  <a:srgbClr val="2C8030"/>
                </a:solidFill>
              </a:rPr>
              <a:t>Pavlov Vadim, </a:t>
            </a:r>
            <a:r>
              <a:rPr lang="en-US" sz="2400" b="1" dirty="0">
                <a:solidFill>
                  <a:srgbClr val="2C8030"/>
                </a:solidFill>
              </a:rPr>
              <a:t>form 11</a:t>
            </a:r>
            <a:endParaRPr lang="ru-RU" sz="2400" b="1" dirty="0">
              <a:solidFill>
                <a:srgbClr val="2C8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77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21d78968133a579cd075ef353e7c79c_L1080477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0" y="938775"/>
            <a:ext cx="5184897" cy="3882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368aafd46d965bc08a540d74c18b69c8_01_158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626" y="1781300"/>
            <a:ext cx="5875574" cy="43998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568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20f049fae359bac70509d27360e81bd__DSC0569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98" y="1694632"/>
            <a:ext cx="5418754" cy="360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774b26d49e8c6ffb436aea46dadeb01d_Фото0545_158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455" y="675752"/>
            <a:ext cx="4249724" cy="56419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487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84d8add5bdd6428bd4931cb7642756a_IMG03330134905A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617" y="741590"/>
            <a:ext cx="7694777" cy="52613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888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80cd975d2d668f69a0ef3b88e0229c__DSC9732 (Копировать)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61" y="777731"/>
            <a:ext cx="5532252" cy="367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a70fcfcd0523ac32b59a331accfd8cd7__DSC9876 [640x480]_158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298" y="2338288"/>
            <a:ext cx="5661518" cy="37656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28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dbb59cfbac9abfee0854879fac1e69c_IMG_0167 (Copy)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811" y="912297"/>
            <a:ext cx="7106202" cy="51559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597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2339-768x50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246" y="856777"/>
            <a:ext cx="7746649" cy="51343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0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e757361334875290e488fd77849f322_IMG_0622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983" y="776892"/>
            <a:ext cx="7129657" cy="53389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95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tachp1"/>
          <p:cNvPicPr>
            <a:picLocks noGrp="1" noChangeAspect="1"/>
          </p:cNvPicPr>
          <p:nvPr isPhoto="1"/>
        </p:nvPicPr>
        <p:blipFill>
          <a:blip r:embed="rId2"/>
          <a:stretch>
            <a:fillRect/>
          </a:stretch>
        </p:blipFill>
        <p:spPr>
          <a:xfrm>
            <a:off x="973138" y="0"/>
            <a:ext cx="10244137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426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9a1931fd613e1a202f2691765ace1b5_P1060363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4" y="724395"/>
            <a:ext cx="9463380" cy="5325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9022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8b5e1cec1f5ff4e2304e7765b5fe602_P1011392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082" y="641268"/>
            <a:ext cx="7556578" cy="565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8706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fe51165e51b1b39f5bcbf041f5a93ba_P1011185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448" y="294820"/>
            <a:ext cx="8399833" cy="62900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6996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2360-768x50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101" y="462560"/>
            <a:ext cx="9183563" cy="6086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6422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474e6f5ddba1eda19819855b55c2bda_DSC02963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443" y="460026"/>
            <a:ext cx="8833592" cy="58754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952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5c23217d0ca429b43ec107e46f3afd8__DSC9975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580" y="783319"/>
            <a:ext cx="7990444" cy="5314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580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6c77d0814d8ed30c43f7f6f30c5a0a_P1310022_1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10" y="843147"/>
            <a:ext cx="3081545" cy="4091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14f126f10eca7f1a3ff47660329c120c_tr_3911_158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264" y="843147"/>
            <a:ext cx="7741062" cy="51487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616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3.xml><?xml version="1.0" encoding="utf-8"?>
<a:theme xmlns:a="http://schemas.openxmlformats.org/drawingml/2006/main" name="2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40</Words>
  <Application>Microsoft Office PowerPoint</Application>
  <PresentationFormat>Широкоэкранный</PresentationFormat>
  <Paragraphs>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Theme</vt:lpstr>
      <vt:lpstr>1_Office Theme</vt:lpstr>
      <vt:lpstr>2_Office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 Халзагарова</dc:creator>
  <cp:lastModifiedBy>Лариса Халзагарова</cp:lastModifiedBy>
  <cp:revision>20</cp:revision>
  <dcterms:created xsi:type="dcterms:W3CDTF">2018-11-01T18:53:23Z</dcterms:created>
  <dcterms:modified xsi:type="dcterms:W3CDTF">2019-03-16T23:48:29Z</dcterms:modified>
</cp:coreProperties>
</file>