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7" r:id="rId4"/>
    <p:sldId id="257" r:id="rId5"/>
    <p:sldId id="258" r:id="rId6"/>
    <p:sldId id="260" r:id="rId7"/>
    <p:sldId id="261" r:id="rId8"/>
    <p:sldId id="266" r:id="rId9"/>
    <p:sldId id="262" r:id="rId10"/>
    <p:sldId id="263" r:id="rId11"/>
    <p:sldId id="264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ds03.infourok.ru/uploads/ex/0b0a/0001dfc9-6a6fae11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48" y="1381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188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3.infourok.ru/uploads/ex/109d/0003ba1c-3841acc9/16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89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2147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s00.infourok.ru/images/doc/114/135019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7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860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2.bp.blogspot.com/-_E2KGVv5hKA/TyBtxkwD9cI/AAAAAAAABQs/-b11PcLO4fM/s1600/8.The+Kremlin+Moscow+Russ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30" y="204083"/>
            <a:ext cx="4105881" cy="307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://droplak.ru/wp-content/uploads/2015/10/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47" y="3668666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www.mtprofi.ru/profi/tours_tp/sights/foto/Russia/Moscow/Moscow_Kremlin/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44817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268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rosfotooboi.ru/images/cms/data/dp/poster/katalog/strany-i-goroda/moskva/4133865/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315416"/>
            <a:ext cx="7596336" cy="751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424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900igr.net/datas/okruzhajuschij-mir/Nasledie-Zemli/0012-012-Moskovskij-Kreml-i-Krasnaja-plosch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45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205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ages.myshared.ru/15/1018602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3" y="21495"/>
            <a:ext cx="9042465" cy="6781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11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0-tub-ru.yandex.net/i?id=943f317dd4b86de793eff9795a11780c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6" y="13823"/>
            <a:ext cx="9073008" cy="680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1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llyslide.com/thumbs/fc487196ac386b61602655ff3d65f137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4" y="0"/>
            <a:ext cx="9217024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9512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3.infourok.ru/uploads/ex/0016/00013895-0219dc68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375"/>
            <a:ext cx="9289032" cy="680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674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ypresentation.ru/documents/06f8a93ae4a0ae8888a2749b34ab4ea5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55559" cy="604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94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llyslide.com/thumbs/fc487196ac386b61602655ff3d65f137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05861"/>
            <a:ext cx="9252519" cy="693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993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yslide.ru/documents_2/2f6671978f35610d9d48e5abcf59dca0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485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8</cp:revision>
  <dcterms:created xsi:type="dcterms:W3CDTF">2017-09-26T15:25:55Z</dcterms:created>
  <dcterms:modified xsi:type="dcterms:W3CDTF">2017-09-26T16:34:05Z</dcterms:modified>
</cp:coreProperties>
</file>