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86" r:id="rId2"/>
    <p:sldId id="256" r:id="rId3"/>
    <p:sldId id="287" r:id="rId4"/>
    <p:sldId id="352" r:id="rId5"/>
    <p:sldId id="348" r:id="rId6"/>
    <p:sldId id="258" r:id="rId7"/>
    <p:sldId id="261" r:id="rId8"/>
    <p:sldId id="349" r:id="rId9"/>
    <p:sldId id="354" r:id="rId10"/>
    <p:sldId id="350" r:id="rId11"/>
    <p:sldId id="351" r:id="rId12"/>
    <p:sldId id="353" r:id="rId13"/>
    <p:sldId id="346" r:id="rId1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0000FF"/>
    <a:srgbClr val="D1F20E"/>
    <a:srgbClr val="FF9900"/>
    <a:srgbClr val="663300"/>
    <a:srgbClr val="9AB5E4"/>
    <a:srgbClr val="A7FBE5"/>
    <a:srgbClr val="77F208"/>
    <a:srgbClr val="2B4B0D"/>
    <a:srgbClr val="008000"/>
    <a:srgbClr val="67B71F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336" y="119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80A172AE-192D-4075-A937-BF511ADA0766}" type="datetimeFigureOut">
              <a:rPr lang="ru-RU"/>
              <a:pPr>
                <a:defRPr/>
              </a:pPr>
              <a:t>22.05.2017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C2CC8018-5973-4796-A358-7375B245171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47572063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31748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54238BE-03E7-4E66-939E-F908706C90BA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6</a:t>
            </a:fld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33796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B44BEE7-078D-4CB5-B7D6-AE6B3F13D2F4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7</a:t>
            </a:fld>
            <a:endParaRPr lang="ru-RU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77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32772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BAE903C-F3A8-4DAF-8AFC-321482990A73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8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C0491E-1C6B-46EA-85F1-007AEBF4FE95}" type="datetimeFigureOut">
              <a:rPr lang="ru-RU"/>
              <a:pPr>
                <a:defRPr/>
              </a:pPr>
              <a:t>22.05.2017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75BF70-8E45-4D03-9669-6F1667013A9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6856A6-8F15-4072-9308-A0D3D03C4DE0}" type="datetimeFigureOut">
              <a:rPr lang="ru-RU"/>
              <a:pPr>
                <a:defRPr/>
              </a:pPr>
              <a:t>22.05.2017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F80A88-3BB3-4F69-88DB-4B99DCDDDCB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D84017-7A68-45AC-B1CF-15DA6ECA2EDA}" type="datetimeFigureOut">
              <a:rPr lang="ru-RU"/>
              <a:pPr>
                <a:defRPr/>
              </a:pPr>
              <a:t>22.05.2017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DC5191-2B5B-4B86-9262-9DA9B617634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615C9C-3B30-40F4-A7BC-5599B5F5D16A}" type="datetimeFigureOut">
              <a:rPr lang="ru-RU"/>
              <a:pPr>
                <a:defRPr/>
              </a:pPr>
              <a:t>22.05.2017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D4983C-5138-4907-B4AB-4EF63381780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F6E0F0-3997-4DFC-80FE-C8125FC85869}" type="datetimeFigureOut">
              <a:rPr lang="ru-RU"/>
              <a:pPr>
                <a:defRPr/>
              </a:pPr>
              <a:t>22.05.2017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4855E3-DC46-43B2-BF44-98E44838D46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2479E1-313C-4D13-847C-B80230F2ED93}" type="datetimeFigureOut">
              <a:rPr lang="ru-RU"/>
              <a:pPr>
                <a:defRPr/>
              </a:pPr>
              <a:t>22.05.2017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DF2DD6-8DE8-4C21-9235-7779401E61A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F87D11-9ACF-41C6-96B9-F45323BD65B3}" type="datetimeFigureOut">
              <a:rPr lang="ru-RU"/>
              <a:pPr>
                <a:defRPr/>
              </a:pPr>
              <a:t>22.05.2017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F492E3-1626-434B-B679-4579C344270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BDF789-C229-4435-B51E-237829374B73}" type="datetimeFigureOut">
              <a:rPr lang="ru-RU"/>
              <a:pPr>
                <a:defRPr/>
              </a:pPr>
              <a:t>22.05.2017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FC961E-0FB3-41B8-B122-6B88E6859CA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B9A1BE-82C4-437B-929F-F17C1EF7D59C}" type="datetimeFigureOut">
              <a:rPr lang="ru-RU"/>
              <a:pPr>
                <a:defRPr/>
              </a:pPr>
              <a:t>22.05.2017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F341FB-D355-4A88-BEA0-C14C8048E6C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0DBC84-6655-4CC8-A23B-12D16731A2D0}" type="datetimeFigureOut">
              <a:rPr lang="ru-RU"/>
              <a:pPr>
                <a:defRPr/>
              </a:pPr>
              <a:t>22.05.2017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77ED82-D4D9-46D0-BE0A-ED8D676A96E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88394E-029E-484F-AB4D-0606BCAC1817}" type="datetimeFigureOut">
              <a:rPr lang="ru-RU"/>
              <a:pPr>
                <a:defRPr/>
              </a:pPr>
              <a:t>22.05.2017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4D0647-DF3B-4D29-96A3-B11ECFD7F90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C66FE8F6-3DC2-4CAC-B252-397AFC5D4A88}" type="datetimeFigureOut">
              <a:rPr lang="ru-RU"/>
              <a:pPr>
                <a:defRPr/>
              </a:pPr>
              <a:t>22.05.2017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771551C3-3892-499E-8EA5-FCEBCB7C92A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Documents%20and%20Settings\Home\&#1056;&#1072;&#1073;&#1086;&#1095;&#1080;&#1081;%20&#1089;&#1090;&#1086;&#1083;\&#1073;&#1091;&#1082;&#1074;&#1072;&#1088;&#1100;\&#1059;&#1095;&#1072;&#1090;%20&#1074;%20&#1096;&#1082;&#1086;&#1083;&#1077;%20-.mp3" TargetMode="Externa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gi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gif"/><Relationship Id="rId2" Type="http://schemas.openxmlformats.org/officeDocument/2006/relationships/image" Target="../media/image21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gif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gif"/><Relationship Id="rId2" Type="http://schemas.openxmlformats.org/officeDocument/2006/relationships/image" Target="../media/image24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6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gif"/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6.png"/><Relationship Id="rId2" Type="http://schemas.openxmlformats.org/officeDocument/2006/relationships/audio" Target="file:///C:\Documents%20and%20Settings\Home\&#1056;&#1072;&#1073;&#1086;&#1095;&#1080;&#1081;%20&#1089;&#1090;&#1086;&#1083;\&#1073;&#1091;&#1082;&#1074;&#1072;&#1088;&#1100;\Volshebstvo_prevraschenie.mp3" TargetMode="External"/><Relationship Id="rId1" Type="http://schemas.openxmlformats.org/officeDocument/2006/relationships/audio" Target="file:///D:\&#1052;&#1086;&#1080;%20&#1076;&#1086;&#1082;&#1091;&#1084;&#1077;&#1085;&#1090;&#1099;\&#1076;&#1086;&#1084;&#1072;\vgostyahuskazki_mono.mid" TargetMode="External"/><Relationship Id="rId6" Type="http://schemas.openxmlformats.org/officeDocument/2006/relationships/image" Target="../media/image5.gif"/><Relationship Id="rId5" Type="http://schemas.openxmlformats.org/officeDocument/2006/relationships/image" Target="../media/image4.gif"/><Relationship Id="rId4" Type="http://schemas.openxmlformats.org/officeDocument/2006/relationships/image" Target="../media/image3.gif"/><Relationship Id="rId9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gif"/><Relationship Id="rId4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gif"/><Relationship Id="rId4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App0002"/>
          <p:cNvPicPr>
            <a:picLocks noChangeAspect="1" noChangeArrowheads="1"/>
          </p:cNvPicPr>
          <p:nvPr/>
        </p:nvPicPr>
        <p:blipFill>
          <a:blip r:embed="rId3" cstate="print"/>
          <a:srcRect l="4655" r="4677"/>
          <a:stretch>
            <a:fillRect/>
          </a:stretch>
        </p:blipFill>
        <p:spPr bwMode="auto">
          <a:xfrm>
            <a:off x="0" y="6350"/>
            <a:ext cx="9296400" cy="6851650"/>
          </a:xfrm>
          <a:prstGeom prst="rect">
            <a:avLst/>
          </a:prstGeom>
          <a:noFill/>
        </p:spPr>
      </p:pic>
      <p:pic>
        <p:nvPicPr>
          <p:cNvPr id="3" name="Учат в школе -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66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11688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179388" y="188913"/>
            <a:ext cx="8713787" cy="6480175"/>
          </a:xfrm>
          <a:prstGeom prst="rect">
            <a:avLst/>
          </a:prstGeom>
          <a:noFill/>
          <a:ln w="76200" cmpd="tri">
            <a:solidFill>
              <a:srgbClr val="9966FF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3077" name="Picture 12" descr="baby30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24475" y="3141663"/>
            <a:ext cx="3297238" cy="3527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extBox 1"/>
          <p:cNvSpPr txBox="1"/>
          <p:nvPr/>
        </p:nvSpPr>
        <p:spPr>
          <a:xfrm>
            <a:off x="759410" y="692696"/>
            <a:ext cx="8133765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7200" dirty="0" err="1" smtClean="0"/>
              <a:t>Ужук</a:t>
            </a:r>
            <a:r>
              <a:rPr lang="ru-RU" sz="7200" dirty="0" smtClean="0"/>
              <a:t> </a:t>
            </a:r>
            <a:r>
              <a:rPr lang="ru-RU" sz="7200" dirty="0" err="1" smtClean="0"/>
              <a:t>билбес</a:t>
            </a:r>
            <a:r>
              <a:rPr lang="ru-RU" sz="7200" dirty="0" smtClean="0"/>
              <a:t> </a:t>
            </a:r>
            <a:r>
              <a:rPr lang="ru-RU" sz="7200" dirty="0" err="1" smtClean="0"/>
              <a:t>кижи</a:t>
            </a:r>
            <a:r>
              <a:rPr lang="ru-RU" sz="7200" dirty="0" smtClean="0"/>
              <a:t> </a:t>
            </a:r>
          </a:p>
          <a:p>
            <a:r>
              <a:rPr lang="ru-RU" sz="7200" dirty="0" err="1" smtClean="0"/>
              <a:t>Уну</a:t>
            </a:r>
            <a:r>
              <a:rPr lang="ru-RU" sz="7200" dirty="0" smtClean="0"/>
              <a:t> </a:t>
            </a:r>
            <a:r>
              <a:rPr lang="ru-RU" sz="7200" dirty="0" err="1" smtClean="0"/>
              <a:t>чоктан</a:t>
            </a:r>
            <a:r>
              <a:rPr lang="ru-RU" sz="7200" dirty="0" smtClean="0"/>
              <a:t> дора</a:t>
            </a:r>
            <a:endParaRPr lang="ru-RU" sz="7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Admin\Рабочий стол\My Pictures\анимация\книги\book10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3044" y="5500702"/>
            <a:ext cx="2307254" cy="1143008"/>
          </a:xfrm>
          <a:prstGeom prst="rect">
            <a:avLst/>
          </a:prstGeom>
          <a:noFill/>
        </p:spPr>
      </p:pic>
      <p:pic>
        <p:nvPicPr>
          <p:cNvPr id="1027" name="Picture 3" descr="C:\Documents and Settings\Admin\Рабочий стол\My Pictures\анимация\книги\book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43636" y="5214950"/>
            <a:ext cx="3000364" cy="1357298"/>
          </a:xfrm>
          <a:prstGeom prst="rect">
            <a:avLst/>
          </a:prstGeom>
          <a:noFill/>
        </p:spPr>
      </p:pic>
      <p:pic>
        <p:nvPicPr>
          <p:cNvPr id="1028" name="Picture 4" descr="C:\Documents and Settings\Admin\Рабочий стол\My Pictures\анимация\книги\book20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00430" y="5143512"/>
            <a:ext cx="2286016" cy="1714488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193044" y="1052736"/>
            <a:ext cx="9084282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dirty="0" err="1" smtClean="0"/>
              <a:t>Эртинени</a:t>
            </a:r>
            <a:r>
              <a:rPr lang="ru-RU" sz="5400" dirty="0" smtClean="0"/>
              <a:t> </a:t>
            </a:r>
            <a:r>
              <a:rPr lang="ru-RU" sz="5400" dirty="0" err="1" smtClean="0"/>
              <a:t>черден</a:t>
            </a:r>
            <a:r>
              <a:rPr lang="ru-RU" sz="5400" dirty="0" smtClean="0"/>
              <a:t> </a:t>
            </a:r>
            <a:r>
              <a:rPr lang="ru-RU" sz="5400" dirty="0" err="1" smtClean="0"/>
              <a:t>казар</a:t>
            </a:r>
            <a:endParaRPr lang="ru-RU" sz="5400" dirty="0" smtClean="0"/>
          </a:p>
          <a:p>
            <a:r>
              <a:rPr lang="ru-RU" sz="5400" dirty="0" err="1" smtClean="0"/>
              <a:t>Эртемнерни</a:t>
            </a:r>
            <a:r>
              <a:rPr lang="ru-RU" sz="5400" dirty="0" smtClean="0"/>
              <a:t> </a:t>
            </a:r>
            <a:r>
              <a:rPr lang="ru-RU" sz="5400" dirty="0" err="1" smtClean="0"/>
              <a:t>номдан</a:t>
            </a:r>
            <a:r>
              <a:rPr lang="ru-RU" sz="5400" dirty="0" smtClean="0"/>
              <a:t> </a:t>
            </a:r>
            <a:r>
              <a:rPr lang="ru-RU" sz="5400" dirty="0" err="1" smtClean="0"/>
              <a:t>тывар</a:t>
            </a:r>
            <a:r>
              <a:rPr lang="ru-RU" sz="5400" dirty="0" smtClean="0"/>
              <a:t> </a:t>
            </a:r>
            <a:endParaRPr lang="ru-RU" sz="5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ChangeArrowheads="1"/>
          </p:cNvSpPr>
          <p:nvPr/>
        </p:nvSpPr>
        <p:spPr bwMode="auto">
          <a:xfrm>
            <a:off x="179388" y="188913"/>
            <a:ext cx="8713787" cy="6480175"/>
          </a:xfrm>
          <a:prstGeom prst="rect">
            <a:avLst/>
          </a:prstGeom>
          <a:noFill/>
          <a:ln w="76200" cmpd="tri">
            <a:solidFill>
              <a:srgbClr val="9966FF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41993" name="Rectangle 9"/>
          <p:cNvSpPr>
            <a:spLocks noChangeArrowheads="1"/>
          </p:cNvSpPr>
          <p:nvPr/>
        </p:nvSpPr>
        <p:spPr bwMode="auto">
          <a:xfrm>
            <a:off x="3059113" y="4221163"/>
            <a:ext cx="24878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41995" name="Rectangle 11"/>
          <p:cNvSpPr>
            <a:spLocks noChangeArrowheads="1"/>
          </p:cNvSpPr>
          <p:nvPr/>
        </p:nvSpPr>
        <p:spPr bwMode="auto">
          <a:xfrm>
            <a:off x="3132138" y="2708275"/>
            <a:ext cx="24878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357142"/>
            <a:ext cx="8643998" cy="62865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9AB5E4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5"/>
          <p:cNvSpPr>
            <a:spLocks noChangeArrowheads="1"/>
          </p:cNvSpPr>
          <p:nvPr/>
        </p:nvSpPr>
        <p:spPr bwMode="auto">
          <a:xfrm>
            <a:off x="179388" y="260350"/>
            <a:ext cx="8713787" cy="6480175"/>
          </a:xfrm>
          <a:prstGeom prst="rect">
            <a:avLst/>
          </a:prstGeom>
          <a:noFill/>
          <a:ln w="76200" cmpd="tri">
            <a:solidFill>
              <a:srgbClr val="9966FF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051" name="WordArt 7"/>
          <p:cNvSpPr>
            <a:spLocks noChangeArrowheads="1" noChangeShapeType="1" noTextEdit="1"/>
          </p:cNvSpPr>
          <p:nvPr/>
        </p:nvSpPr>
        <p:spPr bwMode="auto">
          <a:xfrm>
            <a:off x="611188" y="1773238"/>
            <a:ext cx="7921625" cy="1584325"/>
          </a:xfrm>
          <a:prstGeom prst="rect">
            <a:avLst/>
          </a:prstGeom>
        </p:spPr>
        <p:txBody>
          <a:bodyPr spcFirstLastPara="1" wrap="none" fromWordArt="1">
            <a:prstTxWarp prst="textArchUp">
              <a:avLst>
                <a:gd name="adj" fmla="val 10800004"/>
              </a:avLst>
            </a:prstTxWarp>
          </a:bodyPr>
          <a:lstStyle/>
          <a:p>
            <a:pPr algn="ctr"/>
            <a:r>
              <a:rPr lang="ru-RU" sz="6000" kern="10" dirty="0" err="1" smtClean="0">
                <a:ln w="9525">
                  <a:solidFill>
                    <a:srgbClr val="008000"/>
                  </a:solidFill>
                  <a:round/>
                  <a:headEnd/>
                  <a:tailEnd/>
                </a:ln>
                <a:solidFill>
                  <a:srgbClr val="993366"/>
                </a:solidFill>
                <a:latin typeface="Arial"/>
                <a:cs typeface="Arial"/>
              </a:rPr>
              <a:t>Ужуглелим</a:t>
            </a:r>
            <a:r>
              <a:rPr lang="ru-RU" sz="6000" kern="10" dirty="0" smtClean="0">
                <a:ln w="9525">
                  <a:solidFill>
                    <a:srgbClr val="008000"/>
                  </a:solidFill>
                  <a:round/>
                  <a:headEnd/>
                  <a:tailEnd/>
                </a:ln>
                <a:solidFill>
                  <a:srgbClr val="993366"/>
                </a:solidFill>
                <a:latin typeface="Arial"/>
                <a:cs typeface="Arial"/>
              </a:rPr>
              <a:t>, </a:t>
            </a:r>
            <a:r>
              <a:rPr lang="ru-RU" sz="6000" kern="10" dirty="0" err="1" smtClean="0">
                <a:ln w="9525">
                  <a:solidFill>
                    <a:srgbClr val="008000"/>
                  </a:solidFill>
                  <a:round/>
                  <a:headEnd/>
                  <a:tailEnd/>
                </a:ln>
                <a:solidFill>
                  <a:srgbClr val="993366"/>
                </a:solidFill>
                <a:latin typeface="Arial"/>
                <a:cs typeface="Arial"/>
              </a:rPr>
              <a:t>четтирдим</a:t>
            </a:r>
            <a:r>
              <a:rPr lang="ru-RU" sz="6000" kern="10" dirty="0" smtClean="0">
                <a:ln w="9525">
                  <a:solidFill>
                    <a:srgbClr val="008000"/>
                  </a:solidFill>
                  <a:round/>
                  <a:headEnd/>
                  <a:tailEnd/>
                </a:ln>
                <a:solidFill>
                  <a:srgbClr val="993366"/>
                </a:solidFill>
                <a:latin typeface="Arial"/>
                <a:cs typeface="Arial"/>
              </a:rPr>
              <a:t>!</a:t>
            </a:r>
            <a:endParaRPr lang="ru-RU" sz="6000" kern="10" dirty="0">
              <a:ln w="9525">
                <a:solidFill>
                  <a:srgbClr val="008000"/>
                </a:solidFill>
                <a:round/>
                <a:headEnd/>
                <a:tailEnd/>
              </a:ln>
              <a:solidFill>
                <a:srgbClr val="993366"/>
              </a:solidFill>
              <a:latin typeface="Arial"/>
              <a:cs typeface="Arial"/>
            </a:endParaRPr>
          </a:p>
        </p:txBody>
      </p:sp>
      <p:pic>
        <p:nvPicPr>
          <p:cNvPr id="2052" name="Picture 9" descr="e0a52051301c4efebb9de759b7e537d9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748790">
            <a:off x="7383463" y="114300"/>
            <a:ext cx="714375" cy="201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3" name="Picture 10" descr="0_13895_530aaea1_S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8313" y="333375"/>
            <a:ext cx="142875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76665_1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928925" y="2214555"/>
            <a:ext cx="2714645" cy="4286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Рисунок 23" descr="187d16a46a60.gif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1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   </a:t>
            </a:r>
          </a:p>
        </p:txBody>
      </p:sp>
      <p:sp>
        <p:nvSpPr>
          <p:cNvPr id="5" name="Багетная рамка 4"/>
          <p:cNvSpPr/>
          <p:nvPr/>
        </p:nvSpPr>
        <p:spPr>
          <a:xfrm>
            <a:off x="928688" y="155194"/>
            <a:ext cx="785818" cy="785818"/>
          </a:xfrm>
          <a:prstGeom prst="bevel">
            <a:avLst/>
          </a:prstGeom>
          <a:solidFill>
            <a:srgbClr val="00B0F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FadeLeft">
              <a:avLst/>
            </a:prstTxWarp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dirty="0" smtClean="0">
                <a:solidFill>
                  <a:srgbClr val="77F208"/>
                </a:solidFill>
                <a:latin typeface="Arial Black" pitchFamily="34" charset="0"/>
              </a:rPr>
              <a:t>у</a:t>
            </a:r>
            <a:endParaRPr lang="ru-RU" sz="4000" dirty="0">
              <a:solidFill>
                <a:srgbClr val="77F208"/>
              </a:solidFill>
              <a:latin typeface="Arial Black" pitchFamily="34" charset="0"/>
            </a:endParaRPr>
          </a:p>
        </p:txBody>
      </p:sp>
      <p:sp>
        <p:nvSpPr>
          <p:cNvPr id="14" name="Багетная рамка 13"/>
          <p:cNvSpPr/>
          <p:nvPr/>
        </p:nvSpPr>
        <p:spPr>
          <a:xfrm>
            <a:off x="1867522" y="143053"/>
            <a:ext cx="785818" cy="785818"/>
          </a:xfrm>
          <a:prstGeom prst="bevel">
            <a:avLst/>
          </a:prstGeom>
          <a:solidFill>
            <a:srgbClr val="00B0F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Wave2">
              <a:avLst/>
            </a:prstTxWarp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dirty="0">
                <a:solidFill>
                  <a:srgbClr val="FF0000"/>
                </a:solidFill>
                <a:latin typeface="Arial Black" pitchFamily="34" charset="0"/>
              </a:rPr>
              <a:t>ж</a:t>
            </a:r>
          </a:p>
        </p:txBody>
      </p:sp>
      <p:sp>
        <p:nvSpPr>
          <p:cNvPr id="15" name="Багетная рамка 14"/>
          <p:cNvSpPr/>
          <p:nvPr/>
        </p:nvSpPr>
        <p:spPr>
          <a:xfrm>
            <a:off x="2811280" y="122293"/>
            <a:ext cx="785818" cy="785818"/>
          </a:xfrm>
          <a:prstGeom prst="bevel">
            <a:avLst/>
          </a:prstGeom>
          <a:solidFill>
            <a:srgbClr val="00B0F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DoubleWave1">
              <a:avLst/>
            </a:prstTxWarp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dirty="0">
                <a:solidFill>
                  <a:srgbClr val="FFFF00"/>
                </a:solidFill>
                <a:latin typeface="Arial Black" pitchFamily="34" charset="0"/>
              </a:rPr>
              <a:t>у</a:t>
            </a:r>
          </a:p>
        </p:txBody>
      </p:sp>
      <p:sp>
        <p:nvSpPr>
          <p:cNvPr id="16" name="Багетная рамка 15"/>
          <p:cNvSpPr/>
          <p:nvPr/>
        </p:nvSpPr>
        <p:spPr>
          <a:xfrm>
            <a:off x="3714744" y="106780"/>
            <a:ext cx="785818" cy="785818"/>
          </a:xfrm>
          <a:prstGeom prst="bevel">
            <a:avLst/>
          </a:prstGeom>
          <a:solidFill>
            <a:srgbClr val="00B0F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Inflate">
              <a:avLst/>
            </a:prstTxWarp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dirty="0">
                <a:solidFill>
                  <a:schemeClr val="accent6">
                    <a:lumMod val="75000"/>
                  </a:schemeClr>
                </a:solidFill>
                <a:latin typeface="Arial Black" pitchFamily="34" charset="0"/>
              </a:rPr>
              <a:t>г</a:t>
            </a:r>
          </a:p>
        </p:txBody>
      </p:sp>
      <p:sp>
        <p:nvSpPr>
          <p:cNvPr id="17" name="Багетная рамка 16"/>
          <p:cNvSpPr/>
          <p:nvPr/>
        </p:nvSpPr>
        <p:spPr>
          <a:xfrm>
            <a:off x="4581525" y="122293"/>
            <a:ext cx="785818" cy="785818"/>
          </a:xfrm>
          <a:prstGeom prst="bevel">
            <a:avLst/>
          </a:prstGeom>
          <a:solidFill>
            <a:srgbClr val="00B0F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Inflate">
              <a:avLst/>
            </a:prstTxWarp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dirty="0" smtClean="0">
                <a:solidFill>
                  <a:srgbClr val="77F208"/>
                </a:solidFill>
                <a:latin typeface="Arial Black" pitchFamily="34" charset="0"/>
              </a:rPr>
              <a:t>л</a:t>
            </a:r>
            <a:endParaRPr lang="ru-RU" sz="4000" dirty="0">
              <a:solidFill>
                <a:srgbClr val="77F208"/>
              </a:solidFill>
              <a:latin typeface="Arial Black" pitchFamily="34" charset="0"/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214282" y="3214686"/>
            <a:ext cx="902811" cy="1200329"/>
          </a:xfrm>
          <a:prstGeom prst="rect">
            <a:avLst/>
          </a:prstGeom>
          <a:noFill/>
        </p:spPr>
        <p:txBody>
          <a:bodyPr wrap="none">
            <a:prstTxWarp prst="textInflate">
              <a:avLst/>
            </a:prstTxWarp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72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77F208"/>
                </a:solidFill>
                <a:effectLst>
                  <a:reflection blurRad="12700" stA="28000" endPos="45000" dist="1000" dir="5400000" sy="-100000" algn="bl" rotWithShape="0"/>
                </a:effectLst>
                <a:latin typeface="Arial Black" pitchFamily="34" charset="0"/>
              </a:rPr>
              <a:t>Б</a:t>
            </a:r>
          </a:p>
        </p:txBody>
      </p:sp>
      <p:sp>
        <p:nvSpPr>
          <p:cNvPr id="29" name="Прямоугольник 28"/>
          <p:cNvSpPr/>
          <p:nvPr/>
        </p:nvSpPr>
        <p:spPr>
          <a:xfrm>
            <a:off x="1071538" y="2143116"/>
            <a:ext cx="805029" cy="1200329"/>
          </a:xfrm>
          <a:prstGeom prst="rect">
            <a:avLst/>
          </a:prstGeom>
          <a:noFill/>
        </p:spPr>
        <p:txBody>
          <a:bodyPr wrap="none">
            <a:prstTxWarp prst="textInflate">
              <a:avLst/>
            </a:prstTxWarp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7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reflection blurRad="12700" stA="28000" endPos="45000" dist="1000" dir="5400000" sy="-100000" algn="bl" rotWithShape="0"/>
                </a:effectLst>
                <a:latin typeface="Arial Black" pitchFamily="34" charset="0"/>
              </a:rPr>
              <a:t>а</a:t>
            </a:r>
            <a:endParaRPr lang="ru-RU" sz="72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reflection blurRad="12700" stA="28000" endPos="45000" dist="1000" dir="5400000" sy="-100000" algn="bl" rotWithShape="0"/>
              </a:effectLst>
              <a:latin typeface="Arial Black" pitchFamily="34" charset="0"/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2071670" y="1571612"/>
            <a:ext cx="859531" cy="1200329"/>
          </a:xfrm>
          <a:prstGeom prst="rect">
            <a:avLst/>
          </a:prstGeom>
          <a:noFill/>
        </p:spPr>
        <p:txBody>
          <a:bodyPr wrap="none">
            <a:prstTxWarp prst="textInflate">
              <a:avLst/>
            </a:prstTxWarp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72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  <a:latin typeface="Arial Black" pitchFamily="34" charset="0"/>
              </a:rPr>
              <a:t>й</a:t>
            </a:r>
          </a:p>
        </p:txBody>
      </p:sp>
      <p:sp>
        <p:nvSpPr>
          <p:cNvPr id="31" name="Прямоугольник 30"/>
          <p:cNvSpPr/>
          <p:nvPr/>
        </p:nvSpPr>
        <p:spPr>
          <a:xfrm>
            <a:off x="3357554" y="1571612"/>
            <a:ext cx="902811" cy="1200329"/>
          </a:xfrm>
          <a:prstGeom prst="rect">
            <a:avLst/>
          </a:prstGeom>
          <a:noFill/>
        </p:spPr>
        <p:txBody>
          <a:bodyPr wrap="none">
            <a:prstTxWarp prst="textInflate">
              <a:avLst/>
            </a:prstTxWarp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72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8000"/>
                </a:solidFill>
                <a:effectLst>
                  <a:reflection blurRad="12700" stA="28000" endPos="45000" dist="1000" dir="5400000" sy="-100000" algn="bl" rotWithShape="0"/>
                </a:effectLst>
                <a:latin typeface="Arial Black" pitchFamily="34" charset="0"/>
              </a:rPr>
              <a:t>ы</a:t>
            </a:r>
          </a:p>
        </p:txBody>
      </p:sp>
      <p:sp>
        <p:nvSpPr>
          <p:cNvPr id="32" name="Прямоугольник 31"/>
          <p:cNvSpPr/>
          <p:nvPr/>
        </p:nvSpPr>
        <p:spPr>
          <a:xfrm>
            <a:off x="4500562" y="1571612"/>
            <a:ext cx="902811" cy="1200329"/>
          </a:xfrm>
          <a:prstGeom prst="rect">
            <a:avLst/>
          </a:prstGeom>
          <a:noFill/>
        </p:spPr>
        <p:txBody>
          <a:bodyPr wrap="none">
            <a:prstTxWarp prst="textInflate">
              <a:avLst/>
            </a:prstTxWarp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72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EB5E0F"/>
                </a:solidFill>
                <a:effectLst>
                  <a:reflection blurRad="12700" stA="28000" endPos="45000" dist="1000" dir="5400000" sy="-100000" algn="bl" rotWithShape="0"/>
                </a:effectLst>
                <a:latin typeface="Arial Black" pitchFamily="34" charset="0"/>
              </a:rPr>
              <a:t>р</a:t>
            </a:r>
          </a:p>
        </p:txBody>
      </p:sp>
      <p:sp>
        <p:nvSpPr>
          <p:cNvPr id="33" name="Прямоугольник 32"/>
          <p:cNvSpPr/>
          <p:nvPr/>
        </p:nvSpPr>
        <p:spPr>
          <a:xfrm>
            <a:off x="5715008" y="1500174"/>
            <a:ext cx="851515" cy="1200329"/>
          </a:xfrm>
          <a:prstGeom prst="rect">
            <a:avLst/>
          </a:prstGeom>
          <a:noFill/>
        </p:spPr>
        <p:txBody>
          <a:bodyPr wrap="none">
            <a:prstTxWarp prst="textInflate">
              <a:avLst/>
            </a:prstTxWarp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72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77F208"/>
                </a:solidFill>
                <a:effectLst>
                  <a:reflection blurRad="12700" stA="28000" endPos="45000" dist="1000" dir="5400000" sy="-100000" algn="bl" rotWithShape="0"/>
                </a:effectLst>
                <a:latin typeface="Arial Black" pitchFamily="34" charset="0"/>
              </a:rPr>
              <a:t>л</a:t>
            </a:r>
          </a:p>
        </p:txBody>
      </p:sp>
      <p:sp>
        <p:nvSpPr>
          <p:cNvPr id="34" name="Прямоугольник 33"/>
          <p:cNvSpPr/>
          <p:nvPr/>
        </p:nvSpPr>
        <p:spPr>
          <a:xfrm>
            <a:off x="6572264" y="2357430"/>
            <a:ext cx="954107" cy="1200329"/>
          </a:xfrm>
          <a:prstGeom prst="rect">
            <a:avLst/>
          </a:prstGeom>
          <a:noFill/>
        </p:spPr>
        <p:txBody>
          <a:bodyPr wrap="none">
            <a:prstTxWarp prst="textInflate">
              <a:avLst/>
            </a:prstTxWarp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72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E119B6"/>
                </a:solidFill>
                <a:effectLst>
                  <a:reflection blurRad="12700" stA="28000" endPos="45000" dist="1000" dir="5400000" sy="-100000" algn="bl" rotWithShape="0"/>
                </a:effectLst>
                <a:latin typeface="Arial Black" pitchFamily="34" charset="0"/>
              </a:rPr>
              <a:t>ы</a:t>
            </a:r>
          </a:p>
        </p:txBody>
      </p:sp>
      <p:sp>
        <p:nvSpPr>
          <p:cNvPr id="35" name="Прямоугольник 34"/>
          <p:cNvSpPr/>
          <p:nvPr/>
        </p:nvSpPr>
        <p:spPr>
          <a:xfrm>
            <a:off x="7572396" y="3571876"/>
            <a:ext cx="904414" cy="1200329"/>
          </a:xfrm>
          <a:prstGeom prst="rect">
            <a:avLst/>
          </a:prstGeom>
          <a:noFill/>
        </p:spPr>
        <p:txBody>
          <a:bodyPr wrap="none">
            <a:prstTxWarp prst="textInflate">
              <a:avLst/>
            </a:prstTxWarp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7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00FF"/>
                </a:solidFill>
                <a:effectLst>
                  <a:reflection blurRad="12700" stA="28000" endPos="45000" dist="1000" dir="5400000" sy="-100000" algn="bl" rotWithShape="0"/>
                </a:effectLst>
                <a:latin typeface="Arial Black" pitchFamily="34" charset="0"/>
              </a:rPr>
              <a:t>г</a:t>
            </a:r>
            <a:endParaRPr lang="ru-RU" sz="72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0000FF"/>
              </a:solidFill>
              <a:effectLst>
                <a:reflection blurRad="12700" stA="28000" endPos="45000" dist="1000" dir="5400000" sy="-100000" algn="bl" rotWithShape="0"/>
              </a:effectLst>
              <a:latin typeface="Arial Black" pitchFamily="34" charset="0"/>
            </a:endParaRPr>
          </a:p>
        </p:txBody>
      </p:sp>
      <p:pic>
        <p:nvPicPr>
          <p:cNvPr id="2067" name="Picture 6" descr="11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00750" y="4143375"/>
            <a:ext cx="1800225" cy="2303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68" name="Picture 7" descr="милаш6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928688" y="3929063"/>
            <a:ext cx="2016125" cy="2727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" name="vgostyahuskazki_mono.mid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8072438" y="6143625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70" name="Picture 6" descr="FLOWER17"/>
          <p:cNvPicPr>
            <a:picLocks noChangeAspect="1" noChangeArrowheads="1" noCrop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286125" y="3143250"/>
            <a:ext cx="2590800" cy="25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" name="Volshebstvo_prevraschenie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9" cstate="print"/>
          <a:stretch>
            <a:fillRect/>
          </a:stretch>
        </p:blipFill>
        <p:spPr>
          <a:xfrm>
            <a:off x="428596" y="6143644"/>
            <a:ext cx="304800" cy="304800"/>
          </a:xfrm>
          <a:prstGeom prst="rect">
            <a:avLst/>
          </a:prstGeom>
        </p:spPr>
      </p:pic>
      <p:sp>
        <p:nvSpPr>
          <p:cNvPr id="23" name="Багетная рамка 22"/>
          <p:cNvSpPr/>
          <p:nvPr/>
        </p:nvSpPr>
        <p:spPr>
          <a:xfrm>
            <a:off x="5426615" y="106780"/>
            <a:ext cx="785818" cy="785818"/>
          </a:xfrm>
          <a:prstGeom prst="bevel">
            <a:avLst/>
          </a:prstGeom>
          <a:solidFill>
            <a:srgbClr val="00B0F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Inflate">
              <a:avLst/>
            </a:prstTxWarp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dirty="0" smtClean="0">
                <a:solidFill>
                  <a:srgbClr val="FF0000"/>
                </a:solidFill>
                <a:latin typeface="Arial Black" pitchFamily="34" charset="0"/>
              </a:rPr>
              <a:t>е</a:t>
            </a:r>
            <a:endParaRPr lang="ru-RU" sz="4000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24" name="Багетная рамка 23"/>
          <p:cNvSpPr/>
          <p:nvPr/>
        </p:nvSpPr>
        <p:spPr>
          <a:xfrm>
            <a:off x="6263499" y="84715"/>
            <a:ext cx="785818" cy="785818"/>
          </a:xfrm>
          <a:prstGeom prst="bevel">
            <a:avLst/>
          </a:prstGeom>
          <a:solidFill>
            <a:srgbClr val="00B0F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Inflate">
              <a:avLst/>
            </a:prstTxWarp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dirty="0" smtClean="0">
                <a:solidFill>
                  <a:srgbClr val="D1F20E"/>
                </a:solidFill>
                <a:latin typeface="Arial Black" pitchFamily="34" charset="0"/>
              </a:rPr>
              <a:t>л</a:t>
            </a:r>
            <a:endParaRPr lang="ru-RU" sz="4000" dirty="0">
              <a:solidFill>
                <a:srgbClr val="D1F20E"/>
              </a:solidFill>
              <a:latin typeface="Arial Black" pitchFamily="34" charset="0"/>
            </a:endParaRPr>
          </a:p>
        </p:txBody>
      </p:sp>
      <p:sp>
        <p:nvSpPr>
          <p:cNvPr id="25" name="Багетная рамка 24"/>
          <p:cNvSpPr/>
          <p:nvPr/>
        </p:nvSpPr>
        <p:spPr>
          <a:xfrm>
            <a:off x="7133462" y="84715"/>
            <a:ext cx="785818" cy="785818"/>
          </a:xfrm>
          <a:prstGeom prst="bevel">
            <a:avLst/>
          </a:prstGeom>
          <a:solidFill>
            <a:srgbClr val="00B0F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Inflate">
              <a:avLst/>
            </a:prstTxWarp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dirty="0" smtClean="0">
                <a:solidFill>
                  <a:schemeClr val="accent2">
                    <a:lumMod val="75000"/>
                  </a:schemeClr>
                </a:solidFill>
                <a:latin typeface="Arial Black" pitchFamily="34" charset="0"/>
              </a:rPr>
              <a:t>и</a:t>
            </a:r>
            <a:endParaRPr lang="ru-RU" sz="4000" dirty="0">
              <a:solidFill>
                <a:schemeClr val="accent2">
                  <a:lumMod val="75000"/>
                </a:schemeClr>
              </a:solidFill>
              <a:latin typeface="Arial Black" pitchFamily="34" charset="0"/>
            </a:endParaRPr>
          </a:p>
        </p:txBody>
      </p:sp>
      <p:sp>
        <p:nvSpPr>
          <p:cNvPr id="26" name="Багетная рамка 25"/>
          <p:cNvSpPr/>
          <p:nvPr/>
        </p:nvSpPr>
        <p:spPr>
          <a:xfrm>
            <a:off x="7994458" y="84715"/>
            <a:ext cx="785818" cy="785818"/>
          </a:xfrm>
          <a:prstGeom prst="bevel">
            <a:avLst/>
          </a:prstGeom>
          <a:solidFill>
            <a:srgbClr val="00B0F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Inflate">
              <a:avLst/>
            </a:prstTxWarp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dirty="0" smtClean="0">
                <a:solidFill>
                  <a:srgbClr val="FFC000"/>
                </a:solidFill>
                <a:latin typeface="Arial Black" pitchFamily="34" charset="0"/>
              </a:rPr>
              <a:t>м</a:t>
            </a:r>
            <a:endParaRPr lang="ru-RU" sz="4000" dirty="0">
              <a:solidFill>
                <a:srgbClr val="FFC000"/>
              </a:solidFill>
              <a:latin typeface="Arial Black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8169015" y="3814850"/>
            <a:ext cx="436703" cy="2646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600" dirty="0" smtClean="0">
                <a:solidFill>
                  <a:srgbClr val="FF0000"/>
                </a:solidFill>
              </a:rPr>
              <a:t>!</a:t>
            </a:r>
            <a:endParaRPr lang="ru-RU" sz="166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6647" fill="hold"/>
                                        <p:tgtEl>
                                          <p:spTgt spid="2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"/>
                            </p:stCondLst>
                            <p:childTnLst>
                              <p:par>
                                <p:cTn id="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5769" fill="hold"/>
                                        <p:tgtEl>
                                          <p:spTgt spid="2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1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1"/>
                </p:tgtEl>
              </p:cMediaNode>
            </p:audio>
            <p:audio>
              <p:cMediaNode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2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9AB5E4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2" name="Picture 4" descr="App0003"/>
          <p:cNvPicPr>
            <a:picLocks noChangeAspect="1" noChangeArrowheads="1"/>
          </p:cNvPicPr>
          <p:nvPr/>
        </p:nvPicPr>
        <p:blipFill>
          <a:blip r:embed="rId2" cstate="print"/>
          <a:srcRect l="4706" t="12688" r="4706"/>
          <a:stretch>
            <a:fillRect/>
          </a:stretch>
        </p:blipFill>
        <p:spPr bwMode="auto">
          <a:xfrm>
            <a:off x="1752600" y="0"/>
            <a:ext cx="58674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4" descr="SDC123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5150" y="549275"/>
            <a:ext cx="6245225" cy="4630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9" name="Rectangle 6"/>
          <p:cNvSpPr>
            <a:spLocks noChangeArrowheads="1"/>
          </p:cNvSpPr>
          <p:nvPr/>
        </p:nvSpPr>
        <p:spPr bwMode="auto">
          <a:xfrm>
            <a:off x="179388" y="188913"/>
            <a:ext cx="8713787" cy="6480175"/>
          </a:xfrm>
          <a:prstGeom prst="rect">
            <a:avLst/>
          </a:prstGeom>
          <a:noFill/>
          <a:ln w="76200" cmpd="tri">
            <a:solidFill>
              <a:srgbClr val="9966FF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4100" name="Picture 7" descr="baby32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850" y="3789363"/>
            <a:ext cx="2614613" cy="2668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Admin\Рабочий стол\My Pictures\анимация\картины\kartina1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725779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5123" name="Содержимое 3" descr="Рисунок2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0" y="-34925"/>
            <a:ext cx="9144000" cy="6892925"/>
          </a:xfrm>
        </p:spPr>
      </p:pic>
      <p:sp>
        <p:nvSpPr>
          <p:cNvPr id="29" name="Прямоугольник 28"/>
          <p:cNvSpPr/>
          <p:nvPr/>
        </p:nvSpPr>
        <p:spPr>
          <a:xfrm>
            <a:off x="2857488" y="0"/>
            <a:ext cx="663964" cy="830997"/>
          </a:xfrm>
          <a:prstGeom prst="rect">
            <a:avLst/>
          </a:prstGeom>
          <a:noFill/>
        </p:spPr>
        <p:txBody>
          <a:bodyPr wrap="none">
            <a:prstTxWarp prst="textInflateTop">
              <a:avLst/>
            </a:prstTxWarp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E119B6"/>
                </a:solidFill>
                <a:effectLst>
                  <a:reflection blurRad="12700" stA="28000" endPos="45000" dist="1000" dir="5400000" sy="-100000" algn="bl" rotWithShape="0"/>
                </a:effectLst>
                <a:latin typeface="Arial Black" pitchFamily="34" charset="0"/>
              </a:rPr>
              <a:t>А</a:t>
            </a:r>
          </a:p>
        </p:txBody>
      </p:sp>
      <p:sp>
        <p:nvSpPr>
          <p:cNvPr id="30" name="Прямоугольник 29"/>
          <p:cNvSpPr/>
          <p:nvPr/>
        </p:nvSpPr>
        <p:spPr>
          <a:xfrm>
            <a:off x="3571868" y="0"/>
            <a:ext cx="697627" cy="830997"/>
          </a:xfrm>
          <a:prstGeom prst="rect">
            <a:avLst/>
          </a:prstGeom>
          <a:noFill/>
        </p:spPr>
        <p:txBody>
          <a:bodyPr wrap="none">
            <a:prstTxWarp prst="textInflateTop">
              <a:avLst/>
            </a:prstTxWarp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  <a:latin typeface="Arial Black" pitchFamily="34" charset="0"/>
              </a:rPr>
              <a:t>ж</a:t>
            </a:r>
          </a:p>
        </p:txBody>
      </p:sp>
      <p:sp>
        <p:nvSpPr>
          <p:cNvPr id="31" name="Прямоугольник 30"/>
          <p:cNvSpPr/>
          <p:nvPr/>
        </p:nvSpPr>
        <p:spPr>
          <a:xfrm>
            <a:off x="4357686" y="0"/>
            <a:ext cx="697627" cy="830997"/>
          </a:xfrm>
          <a:prstGeom prst="rect">
            <a:avLst/>
          </a:prstGeom>
          <a:noFill/>
        </p:spPr>
        <p:txBody>
          <a:bodyPr wrap="none">
            <a:prstTxWarp prst="textInflateTop">
              <a:avLst/>
            </a:prstTxWarp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E119B6"/>
                </a:solidFill>
                <a:effectLst>
                  <a:reflection blurRad="12700" stA="28000" endPos="45000" dist="1000" dir="5400000" sy="-100000" algn="bl" rotWithShape="0"/>
                </a:effectLst>
                <a:latin typeface="Arial Black" pitchFamily="34" charset="0"/>
              </a:rPr>
              <a:t>ы</a:t>
            </a:r>
          </a:p>
        </p:txBody>
      </p:sp>
      <p:sp>
        <p:nvSpPr>
          <p:cNvPr id="32" name="Прямоугольник 31"/>
          <p:cNvSpPr/>
          <p:nvPr/>
        </p:nvSpPr>
        <p:spPr>
          <a:xfrm>
            <a:off x="5143504" y="0"/>
            <a:ext cx="697627" cy="830997"/>
          </a:xfrm>
          <a:prstGeom prst="rect">
            <a:avLst/>
          </a:prstGeom>
          <a:noFill/>
        </p:spPr>
        <p:txBody>
          <a:bodyPr wrap="none">
            <a:prstTxWarp prst="textInflateTop">
              <a:avLst/>
            </a:prstTxWarp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  <a:latin typeface="Arial Black" pitchFamily="34" charset="0"/>
              </a:rPr>
              <a:t>к</a:t>
            </a:r>
          </a:p>
        </p:txBody>
      </p:sp>
      <p:sp>
        <p:nvSpPr>
          <p:cNvPr id="36" name="Прямоугольник 35"/>
          <p:cNvSpPr/>
          <p:nvPr/>
        </p:nvSpPr>
        <p:spPr>
          <a:xfrm>
            <a:off x="3286116" y="1285860"/>
            <a:ext cx="723275" cy="923330"/>
          </a:xfrm>
          <a:prstGeom prst="rect">
            <a:avLst/>
          </a:prstGeom>
          <a:noFill/>
        </p:spPr>
        <p:txBody>
          <a:bodyPr wrap="none">
            <a:prstTxWarp prst="textInflate">
              <a:avLst/>
            </a:prstTxWarp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E119B6"/>
                </a:solidFill>
                <a:effectLst>
                  <a:reflection blurRad="12700" stA="28000" endPos="45000" dist="1000" dir="5400000" sy="-100000" algn="bl" rotWithShape="0"/>
                </a:effectLst>
                <a:latin typeface="Arial Black" pitchFamily="34" charset="0"/>
              </a:rPr>
              <a:t>у</a:t>
            </a:r>
          </a:p>
        </p:txBody>
      </p:sp>
      <p:sp>
        <p:nvSpPr>
          <p:cNvPr id="37" name="Прямоугольник 36"/>
          <p:cNvSpPr/>
          <p:nvPr/>
        </p:nvSpPr>
        <p:spPr>
          <a:xfrm>
            <a:off x="4143372" y="1071546"/>
            <a:ext cx="761747" cy="923330"/>
          </a:xfrm>
          <a:prstGeom prst="rect">
            <a:avLst/>
          </a:prstGeom>
          <a:noFill/>
        </p:spPr>
        <p:txBody>
          <a:bodyPr wrap="none">
            <a:prstTxWarp prst="textInflate">
              <a:avLst/>
            </a:prstTxWarp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  <a:latin typeface="Arial Black" pitchFamily="34" charset="0"/>
              </a:rPr>
              <a:t>Н</a:t>
            </a:r>
          </a:p>
        </p:txBody>
      </p:sp>
      <p:sp>
        <p:nvSpPr>
          <p:cNvPr id="38" name="Прямоугольник 37"/>
          <p:cNvSpPr/>
          <p:nvPr/>
        </p:nvSpPr>
        <p:spPr>
          <a:xfrm>
            <a:off x="5072066" y="1357298"/>
            <a:ext cx="934871" cy="923330"/>
          </a:xfrm>
          <a:prstGeom prst="rect">
            <a:avLst/>
          </a:prstGeom>
          <a:noFill/>
        </p:spPr>
        <p:txBody>
          <a:bodyPr wrap="none">
            <a:prstTxWarp prst="textInflate">
              <a:avLst/>
            </a:prstTxWarp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E119B6"/>
                </a:solidFill>
                <a:effectLst>
                  <a:reflection blurRad="12700" stA="28000" endPos="45000" dist="1000" dir="5400000" sy="-100000" algn="bl" rotWithShape="0"/>
                </a:effectLst>
                <a:latin typeface="Arial Black" pitchFamily="34" charset="0"/>
              </a:rPr>
              <a:t>н</a:t>
            </a:r>
          </a:p>
        </p:txBody>
      </p:sp>
      <p:sp>
        <p:nvSpPr>
          <p:cNvPr id="39" name="Прямоугольник 38"/>
          <p:cNvSpPr/>
          <p:nvPr/>
        </p:nvSpPr>
        <p:spPr>
          <a:xfrm>
            <a:off x="6215074" y="1000108"/>
            <a:ext cx="723275" cy="923330"/>
          </a:xfrm>
          <a:prstGeom prst="rect">
            <a:avLst/>
          </a:prstGeom>
          <a:noFill/>
        </p:spPr>
        <p:txBody>
          <a:bodyPr wrap="none">
            <a:prstTxWarp prst="textInflate">
              <a:avLst/>
            </a:prstTxWarp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  <a:latin typeface="Arial Black" pitchFamily="34" charset="0"/>
              </a:rPr>
              <a:t>е</a:t>
            </a:r>
            <a:endParaRPr lang="ru-RU" sz="5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reflection blurRad="12700" stA="28000" endPos="45000" dist="1000" dir="5400000" sy="-100000" algn="bl" rotWithShape="0"/>
              </a:effectLst>
              <a:latin typeface="Arial Black" pitchFamily="34" charset="0"/>
            </a:endParaRPr>
          </a:p>
        </p:txBody>
      </p:sp>
      <p:sp>
        <p:nvSpPr>
          <p:cNvPr id="62" name="Прямоугольник 61"/>
          <p:cNvSpPr/>
          <p:nvPr/>
        </p:nvSpPr>
        <p:spPr>
          <a:xfrm>
            <a:off x="0" y="4714875"/>
            <a:ext cx="4786313" cy="2143125"/>
          </a:xfrm>
          <a:prstGeom prst="rect">
            <a:avLst/>
          </a:prstGeom>
          <a:blipFill>
            <a:blip r:embed="rId4" cstate="print"/>
            <a:tile tx="0" ty="0" sx="100000" sy="100000" flip="none" algn="tl"/>
          </a:blip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63" name="Диагональная полоса 62"/>
          <p:cNvSpPr/>
          <p:nvPr/>
        </p:nvSpPr>
        <p:spPr>
          <a:xfrm rot="2617829">
            <a:off x="658813" y="3062288"/>
            <a:ext cx="3468687" cy="3298825"/>
          </a:xfrm>
          <a:prstGeom prst="diagStripe">
            <a:avLst/>
          </a:prstGeom>
          <a:solidFill>
            <a:srgbClr val="C0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64" name="Рамка 63"/>
          <p:cNvSpPr/>
          <p:nvPr/>
        </p:nvSpPr>
        <p:spPr>
          <a:xfrm>
            <a:off x="285750" y="4857750"/>
            <a:ext cx="714375" cy="785813"/>
          </a:xfrm>
          <a:prstGeom prst="frame">
            <a:avLst/>
          </a:prstGeom>
          <a:solidFill>
            <a:srgbClr val="E119B6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dirty="0">
                <a:solidFill>
                  <a:srgbClr val="FF0000"/>
                </a:solidFill>
                <a:latin typeface="Arial Black" pitchFamily="34" charset="0"/>
              </a:rPr>
              <a:t>А</a:t>
            </a:r>
          </a:p>
        </p:txBody>
      </p:sp>
      <p:sp>
        <p:nvSpPr>
          <p:cNvPr id="74" name="Рамка 73"/>
          <p:cNvSpPr/>
          <p:nvPr/>
        </p:nvSpPr>
        <p:spPr>
          <a:xfrm>
            <a:off x="285750" y="5857875"/>
            <a:ext cx="714375" cy="785813"/>
          </a:xfrm>
          <a:prstGeom prst="frame">
            <a:avLst/>
          </a:prstGeom>
          <a:solidFill>
            <a:srgbClr val="E119B6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4400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75" name="Рамка 74"/>
          <p:cNvSpPr/>
          <p:nvPr/>
        </p:nvSpPr>
        <p:spPr>
          <a:xfrm>
            <a:off x="1192213" y="5870575"/>
            <a:ext cx="714375" cy="785813"/>
          </a:xfrm>
          <a:prstGeom prst="frame">
            <a:avLst/>
          </a:prstGeom>
          <a:solidFill>
            <a:srgbClr val="E119B6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4400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76" name="Рамка 75"/>
          <p:cNvSpPr/>
          <p:nvPr/>
        </p:nvSpPr>
        <p:spPr>
          <a:xfrm>
            <a:off x="1184275" y="4859338"/>
            <a:ext cx="714375" cy="785812"/>
          </a:xfrm>
          <a:prstGeom prst="frame">
            <a:avLst/>
          </a:prstGeom>
          <a:solidFill>
            <a:srgbClr val="E119B6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dirty="0">
                <a:solidFill>
                  <a:srgbClr val="FF0000"/>
                </a:solidFill>
                <a:latin typeface="Arial Black" pitchFamily="34" charset="0"/>
              </a:rPr>
              <a:t>О</a:t>
            </a:r>
          </a:p>
        </p:txBody>
      </p:sp>
      <p:sp>
        <p:nvSpPr>
          <p:cNvPr id="77" name="Рамка 76"/>
          <p:cNvSpPr/>
          <p:nvPr/>
        </p:nvSpPr>
        <p:spPr>
          <a:xfrm>
            <a:off x="2071688" y="5857875"/>
            <a:ext cx="714375" cy="785813"/>
          </a:xfrm>
          <a:prstGeom prst="frame">
            <a:avLst/>
          </a:prstGeom>
          <a:solidFill>
            <a:srgbClr val="E119B6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4400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78" name="Рамка 77"/>
          <p:cNvSpPr/>
          <p:nvPr/>
        </p:nvSpPr>
        <p:spPr>
          <a:xfrm>
            <a:off x="2071688" y="4857750"/>
            <a:ext cx="714375" cy="785813"/>
          </a:xfrm>
          <a:prstGeom prst="frame">
            <a:avLst/>
          </a:prstGeom>
          <a:solidFill>
            <a:srgbClr val="E119B6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dirty="0">
                <a:solidFill>
                  <a:srgbClr val="FF0000"/>
                </a:solidFill>
                <a:latin typeface="Arial Black" pitchFamily="34" charset="0"/>
              </a:rPr>
              <a:t>У</a:t>
            </a:r>
          </a:p>
        </p:txBody>
      </p:sp>
      <p:sp>
        <p:nvSpPr>
          <p:cNvPr id="79" name="Рамка 78"/>
          <p:cNvSpPr/>
          <p:nvPr/>
        </p:nvSpPr>
        <p:spPr>
          <a:xfrm>
            <a:off x="2928938" y="5857875"/>
            <a:ext cx="714375" cy="785813"/>
          </a:xfrm>
          <a:prstGeom prst="frame">
            <a:avLst/>
          </a:prstGeom>
          <a:solidFill>
            <a:srgbClr val="E119B6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dirty="0">
                <a:solidFill>
                  <a:srgbClr val="FF0000"/>
                </a:solidFill>
                <a:latin typeface="Arial Black" pitchFamily="34" charset="0"/>
              </a:rPr>
              <a:t>И</a:t>
            </a:r>
          </a:p>
        </p:txBody>
      </p:sp>
      <p:sp>
        <p:nvSpPr>
          <p:cNvPr id="80" name="Рамка 79"/>
          <p:cNvSpPr/>
          <p:nvPr/>
        </p:nvSpPr>
        <p:spPr>
          <a:xfrm>
            <a:off x="2928938" y="4857750"/>
            <a:ext cx="714375" cy="785813"/>
          </a:xfrm>
          <a:prstGeom prst="frame">
            <a:avLst/>
          </a:prstGeom>
          <a:solidFill>
            <a:srgbClr val="E119B6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dirty="0">
                <a:solidFill>
                  <a:srgbClr val="FF0000"/>
                </a:solidFill>
                <a:latin typeface="Arial Black" pitchFamily="34" charset="0"/>
              </a:rPr>
              <a:t>Ы</a:t>
            </a:r>
          </a:p>
        </p:txBody>
      </p:sp>
      <p:sp>
        <p:nvSpPr>
          <p:cNvPr id="81" name="Рамка 80"/>
          <p:cNvSpPr/>
          <p:nvPr/>
        </p:nvSpPr>
        <p:spPr>
          <a:xfrm>
            <a:off x="3857625" y="5857875"/>
            <a:ext cx="714375" cy="785813"/>
          </a:xfrm>
          <a:prstGeom prst="frame">
            <a:avLst/>
          </a:prstGeom>
          <a:solidFill>
            <a:srgbClr val="E119B6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4400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82" name="Рамка 81"/>
          <p:cNvSpPr/>
          <p:nvPr/>
        </p:nvSpPr>
        <p:spPr>
          <a:xfrm>
            <a:off x="3857625" y="4857750"/>
            <a:ext cx="714375" cy="785813"/>
          </a:xfrm>
          <a:prstGeom prst="frame">
            <a:avLst/>
          </a:prstGeom>
          <a:solidFill>
            <a:srgbClr val="E119B6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dirty="0" smtClean="0">
                <a:solidFill>
                  <a:srgbClr val="FF0000"/>
                </a:solidFill>
                <a:latin typeface="Arial Black" pitchFamily="34" charset="0"/>
              </a:rPr>
              <a:t>Э</a:t>
            </a:r>
            <a:endParaRPr lang="ru-RU" sz="4400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83" name="Рамка 82"/>
          <p:cNvSpPr/>
          <p:nvPr/>
        </p:nvSpPr>
        <p:spPr>
          <a:xfrm>
            <a:off x="1189038" y="4865688"/>
            <a:ext cx="714375" cy="785812"/>
          </a:xfrm>
          <a:prstGeom prst="frame">
            <a:avLst/>
          </a:prstGeom>
          <a:solidFill>
            <a:srgbClr val="E119B6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4400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84" name="Рамка 83"/>
          <p:cNvSpPr/>
          <p:nvPr/>
        </p:nvSpPr>
        <p:spPr>
          <a:xfrm>
            <a:off x="2928938" y="5857875"/>
            <a:ext cx="714375" cy="785813"/>
          </a:xfrm>
          <a:prstGeom prst="frame">
            <a:avLst/>
          </a:prstGeom>
          <a:solidFill>
            <a:srgbClr val="E119B6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4400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85" name="Рамка 84"/>
          <p:cNvSpPr/>
          <p:nvPr/>
        </p:nvSpPr>
        <p:spPr>
          <a:xfrm>
            <a:off x="285750" y="4857750"/>
            <a:ext cx="714375" cy="785813"/>
          </a:xfrm>
          <a:prstGeom prst="frame">
            <a:avLst/>
          </a:prstGeom>
          <a:solidFill>
            <a:srgbClr val="E119B6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4400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86" name="Рамка 85"/>
          <p:cNvSpPr/>
          <p:nvPr/>
        </p:nvSpPr>
        <p:spPr>
          <a:xfrm>
            <a:off x="3857625" y="5857875"/>
            <a:ext cx="714375" cy="785813"/>
          </a:xfrm>
          <a:prstGeom prst="frame">
            <a:avLst/>
          </a:prstGeom>
          <a:solidFill>
            <a:srgbClr val="E119B6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4400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88" name="Рамка 87"/>
          <p:cNvSpPr/>
          <p:nvPr/>
        </p:nvSpPr>
        <p:spPr>
          <a:xfrm>
            <a:off x="2071688" y="5857875"/>
            <a:ext cx="714375" cy="785813"/>
          </a:xfrm>
          <a:prstGeom prst="frame">
            <a:avLst/>
          </a:prstGeom>
          <a:solidFill>
            <a:srgbClr val="E119B6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4400" dirty="0">
              <a:solidFill>
                <a:srgbClr val="FF0000"/>
              </a:solidFill>
              <a:latin typeface="Arial Black" pitchFamily="34" charset="0"/>
            </a:endParaRPr>
          </a:p>
        </p:txBody>
      </p:sp>
      <p:pic>
        <p:nvPicPr>
          <p:cNvPr id="5158" name="Picture 7" descr="FLOWER19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500813" y="3429000"/>
            <a:ext cx="3124200" cy="31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extBox 1"/>
          <p:cNvSpPr txBox="1"/>
          <p:nvPr/>
        </p:nvSpPr>
        <p:spPr>
          <a:xfrm>
            <a:off x="7092279" y="1068135"/>
            <a:ext cx="869149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8000" dirty="0" smtClean="0">
                <a:solidFill>
                  <a:srgbClr val="FFFF00"/>
                </a:solidFill>
                <a:latin typeface="Arial Black" pitchFamily="34" charset="0"/>
              </a:rPr>
              <a:t>р</a:t>
            </a:r>
            <a:endParaRPr lang="ru-RU" sz="8000" dirty="0">
              <a:solidFill>
                <a:srgbClr val="FFFF00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56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7" presetID="56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3" presetID="56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9" presetID="56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1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2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5" presetID="56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4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1" presetID="56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4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4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4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4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7" presetID="56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4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5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5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5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57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62" dur="10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67" dur="10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2" dur="1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7" dur="1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82" dur="1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4" grpId="0" animBg="1"/>
      <p:bldP spid="74" grpId="0" animBg="1"/>
      <p:bldP spid="76" grpId="0" animBg="1"/>
      <p:bldP spid="77" grpId="0" animBg="1"/>
      <p:bldP spid="79" grpId="0" animBg="1"/>
      <p:bldP spid="81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Рисунок 12" descr="Слайд1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273" y="-7746"/>
            <a:ext cx="9144000" cy="686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" name="Прямоугольник 27"/>
          <p:cNvSpPr/>
          <p:nvPr/>
        </p:nvSpPr>
        <p:spPr>
          <a:xfrm>
            <a:off x="2285984" y="0"/>
            <a:ext cx="630301" cy="830997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 prstMaterial="dkEdge"/>
        </p:spPr>
        <p:txBody>
          <a:bodyPr wrap="none">
            <a:prstTxWarp prst="textInflateTop">
              <a:avLst/>
            </a:prstTxWarp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reflection blurRad="12700" stA="28000" endPos="45000" dist="1000" dir="5400000" sy="-100000" algn="bl" rotWithShape="0"/>
                </a:effectLst>
                <a:latin typeface="Arial Black" pitchFamily="34" charset="0"/>
              </a:rPr>
              <a:t>э</a:t>
            </a:r>
          </a:p>
        </p:txBody>
      </p:sp>
      <p:sp>
        <p:nvSpPr>
          <p:cNvPr id="29" name="Прямоугольник 28"/>
          <p:cNvSpPr/>
          <p:nvPr/>
        </p:nvSpPr>
        <p:spPr>
          <a:xfrm>
            <a:off x="2857488" y="0"/>
            <a:ext cx="663964" cy="830997"/>
          </a:xfrm>
          <a:prstGeom prst="rect">
            <a:avLst/>
          </a:prstGeom>
          <a:noFill/>
        </p:spPr>
        <p:txBody>
          <a:bodyPr wrap="none">
            <a:prstTxWarp prst="textInflateTop">
              <a:avLst/>
            </a:prstTxWarp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  <a:latin typeface="Arial Black" pitchFamily="34" charset="0"/>
              </a:rPr>
              <a:t>ж</a:t>
            </a:r>
          </a:p>
        </p:txBody>
      </p:sp>
      <p:sp>
        <p:nvSpPr>
          <p:cNvPr id="30" name="Прямоугольник 29"/>
          <p:cNvSpPr/>
          <p:nvPr/>
        </p:nvSpPr>
        <p:spPr>
          <a:xfrm>
            <a:off x="3571868" y="0"/>
            <a:ext cx="697627" cy="830997"/>
          </a:xfrm>
          <a:prstGeom prst="rect">
            <a:avLst/>
          </a:prstGeom>
          <a:noFill/>
        </p:spPr>
        <p:txBody>
          <a:bodyPr wrap="none">
            <a:prstTxWarp prst="textInflateTop">
              <a:avLst/>
            </a:prstTxWarp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reflection blurRad="12700" stA="28000" endPos="45000" dist="1000" dir="5400000" sy="-100000" algn="bl" rotWithShape="0"/>
                </a:effectLst>
                <a:latin typeface="Arial Black" pitchFamily="34" charset="0"/>
              </a:rPr>
              <a:t>е</a:t>
            </a:r>
          </a:p>
        </p:txBody>
      </p:sp>
      <p:sp>
        <p:nvSpPr>
          <p:cNvPr id="31" name="Прямоугольник 30"/>
          <p:cNvSpPr/>
          <p:nvPr/>
        </p:nvSpPr>
        <p:spPr>
          <a:xfrm>
            <a:off x="4357686" y="0"/>
            <a:ext cx="697627" cy="830997"/>
          </a:xfrm>
          <a:prstGeom prst="rect">
            <a:avLst/>
          </a:prstGeom>
          <a:noFill/>
        </p:spPr>
        <p:txBody>
          <a:bodyPr wrap="none">
            <a:prstTxWarp prst="textInflateTop">
              <a:avLst/>
            </a:prstTxWarp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  <a:latin typeface="Arial Black" pitchFamily="34" charset="0"/>
              </a:rPr>
              <a:t>ш</a:t>
            </a:r>
          </a:p>
        </p:txBody>
      </p:sp>
      <p:sp>
        <p:nvSpPr>
          <p:cNvPr id="33" name="Прямоугольник 32"/>
          <p:cNvSpPr/>
          <p:nvPr/>
        </p:nvSpPr>
        <p:spPr>
          <a:xfrm>
            <a:off x="1857356" y="2428868"/>
            <a:ext cx="717769" cy="923330"/>
          </a:xfrm>
          <a:prstGeom prst="rect">
            <a:avLst/>
          </a:prstGeom>
          <a:noFill/>
        </p:spPr>
        <p:txBody>
          <a:bodyPr wrap="none">
            <a:prstTxWarp prst="textInflate">
              <a:avLst/>
            </a:prstTxWarp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reflection blurRad="12700" stA="28000" endPos="45000" dist="1000" dir="5400000" sy="-100000" algn="bl" rotWithShape="0"/>
                </a:effectLst>
                <a:latin typeface="Arial Black" pitchFamily="34" charset="0"/>
              </a:rPr>
              <a:t>у</a:t>
            </a:r>
          </a:p>
        </p:txBody>
      </p:sp>
      <p:sp>
        <p:nvSpPr>
          <p:cNvPr id="34" name="Прямоугольник 33"/>
          <p:cNvSpPr/>
          <p:nvPr/>
        </p:nvSpPr>
        <p:spPr>
          <a:xfrm>
            <a:off x="2571736" y="2428868"/>
            <a:ext cx="742511" cy="923330"/>
          </a:xfrm>
          <a:prstGeom prst="rect">
            <a:avLst/>
          </a:prstGeom>
          <a:noFill/>
        </p:spPr>
        <p:txBody>
          <a:bodyPr wrap="none">
            <a:prstTxWarp prst="textInflate">
              <a:avLst/>
            </a:prstTxWarp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  <a:latin typeface="Arial Black" pitchFamily="34" charset="0"/>
              </a:rPr>
              <a:t>н</a:t>
            </a:r>
          </a:p>
        </p:txBody>
      </p:sp>
      <p:sp>
        <p:nvSpPr>
          <p:cNvPr id="35" name="Прямоугольник 34"/>
          <p:cNvSpPr/>
          <p:nvPr/>
        </p:nvSpPr>
        <p:spPr>
          <a:xfrm>
            <a:off x="3286116" y="2428868"/>
            <a:ext cx="723275" cy="923330"/>
          </a:xfrm>
          <a:prstGeom prst="rect">
            <a:avLst/>
          </a:prstGeom>
          <a:noFill/>
        </p:spPr>
        <p:txBody>
          <a:bodyPr wrap="none">
            <a:prstTxWarp prst="textInflate">
              <a:avLst/>
            </a:prstTxWarp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reflection blurRad="12700" stA="28000" endPos="45000" dist="1000" dir="5400000" sy="-100000" algn="bl" rotWithShape="0"/>
                </a:effectLst>
                <a:latin typeface="Arial Black" pitchFamily="34" charset="0"/>
              </a:rPr>
              <a:t>н</a:t>
            </a:r>
          </a:p>
        </p:txBody>
      </p:sp>
      <p:sp>
        <p:nvSpPr>
          <p:cNvPr id="36" name="Прямоугольник 35"/>
          <p:cNvSpPr/>
          <p:nvPr/>
        </p:nvSpPr>
        <p:spPr>
          <a:xfrm>
            <a:off x="7729850" y="1192131"/>
            <a:ext cx="723275" cy="923330"/>
          </a:xfrm>
          <a:prstGeom prst="rect">
            <a:avLst/>
          </a:prstGeom>
          <a:noFill/>
        </p:spPr>
        <p:txBody>
          <a:bodyPr wrap="none">
            <a:prstTxWarp prst="textInflate">
              <a:avLst/>
            </a:prstTxWarp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reflection blurRad="12700" stA="28000" endPos="45000" dist="1000" dir="5400000" sy="-100000" algn="bl" rotWithShape="0"/>
                </a:effectLst>
                <a:latin typeface="Arial Black" pitchFamily="34" charset="0"/>
              </a:rPr>
              <a:t>С</a:t>
            </a:r>
          </a:p>
        </p:txBody>
      </p:sp>
      <p:sp>
        <p:nvSpPr>
          <p:cNvPr id="37" name="Прямоугольник 36"/>
          <p:cNvSpPr/>
          <p:nvPr/>
        </p:nvSpPr>
        <p:spPr>
          <a:xfrm>
            <a:off x="4714876" y="2428868"/>
            <a:ext cx="761747" cy="923330"/>
          </a:xfrm>
          <a:prstGeom prst="rect">
            <a:avLst/>
          </a:prstGeom>
          <a:noFill/>
        </p:spPr>
        <p:txBody>
          <a:bodyPr wrap="none">
            <a:prstTxWarp prst="textInflate">
              <a:avLst/>
            </a:prstTxWarp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reflection blurRad="12700" stA="28000" endPos="45000" dist="1000" dir="5400000" sy="-100000" algn="bl" rotWithShape="0"/>
                </a:effectLst>
                <a:latin typeface="Arial Black" pitchFamily="34" charset="0"/>
              </a:rPr>
              <a:t>р</a:t>
            </a:r>
          </a:p>
        </p:txBody>
      </p:sp>
      <p:sp>
        <p:nvSpPr>
          <p:cNvPr id="40" name="Прямоугольник 39"/>
          <p:cNvSpPr/>
          <p:nvPr/>
        </p:nvSpPr>
        <p:spPr>
          <a:xfrm>
            <a:off x="1000100" y="1142984"/>
            <a:ext cx="723275" cy="923330"/>
          </a:xfrm>
          <a:prstGeom prst="rect">
            <a:avLst/>
          </a:prstGeom>
          <a:noFill/>
        </p:spPr>
        <p:txBody>
          <a:bodyPr wrap="none">
            <a:prstTxWarp prst="textInflate">
              <a:avLst/>
            </a:prstTxWarp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reflection blurRad="12700" stA="28000" endPos="45000" dist="1000" dir="5400000" sy="-100000" algn="bl" rotWithShape="0"/>
                </a:effectLst>
                <a:latin typeface="Arial Black" pitchFamily="34" charset="0"/>
              </a:rPr>
              <a:t>а</a:t>
            </a:r>
          </a:p>
        </p:txBody>
      </p:sp>
      <p:sp>
        <p:nvSpPr>
          <p:cNvPr id="41" name="Прямоугольник 40"/>
          <p:cNvSpPr/>
          <p:nvPr/>
        </p:nvSpPr>
        <p:spPr>
          <a:xfrm>
            <a:off x="1785938" y="1142984"/>
            <a:ext cx="649537" cy="923330"/>
          </a:xfrm>
          <a:prstGeom prst="rect">
            <a:avLst/>
          </a:prstGeom>
          <a:noFill/>
        </p:spPr>
        <p:txBody>
          <a:bodyPr wrap="none">
            <a:prstTxWarp prst="textInflate">
              <a:avLst/>
            </a:prstTxWarp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  <a:latin typeface="Arial Black" pitchFamily="34" charset="0"/>
              </a:rPr>
              <a:t>ж</a:t>
            </a:r>
          </a:p>
        </p:txBody>
      </p:sp>
      <p:sp>
        <p:nvSpPr>
          <p:cNvPr id="42" name="Прямоугольник 41"/>
          <p:cNvSpPr/>
          <p:nvPr/>
        </p:nvSpPr>
        <p:spPr>
          <a:xfrm>
            <a:off x="2493438" y="1192131"/>
            <a:ext cx="691215" cy="923330"/>
          </a:xfrm>
          <a:prstGeom prst="rect">
            <a:avLst/>
          </a:prstGeom>
          <a:noFill/>
        </p:spPr>
        <p:txBody>
          <a:bodyPr wrap="none">
            <a:prstTxWarp prst="textInflate">
              <a:avLst/>
            </a:prstTxWarp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reflection blurRad="12700" stA="28000" endPos="45000" dist="1000" dir="5400000" sy="-100000" algn="bl" rotWithShape="0"/>
                </a:effectLst>
                <a:latin typeface="Arial Black" pitchFamily="34" charset="0"/>
              </a:rPr>
              <a:t>ы</a:t>
            </a:r>
          </a:p>
        </p:txBody>
      </p:sp>
      <p:sp>
        <p:nvSpPr>
          <p:cNvPr id="43" name="Прямоугольник 42"/>
          <p:cNvSpPr/>
          <p:nvPr/>
        </p:nvSpPr>
        <p:spPr>
          <a:xfrm>
            <a:off x="3295902" y="1242755"/>
            <a:ext cx="723275" cy="923330"/>
          </a:xfrm>
          <a:prstGeom prst="rect">
            <a:avLst/>
          </a:prstGeom>
          <a:noFill/>
        </p:spPr>
        <p:txBody>
          <a:bodyPr wrap="none">
            <a:prstTxWarp prst="textInflate">
              <a:avLst/>
            </a:prstTxWarp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  <a:latin typeface="Arial Black" pitchFamily="34" charset="0"/>
              </a:rPr>
              <a:t>к</a:t>
            </a:r>
          </a:p>
        </p:txBody>
      </p:sp>
      <p:sp>
        <p:nvSpPr>
          <p:cNvPr id="62" name="Прямоугольник 61"/>
          <p:cNvSpPr/>
          <p:nvPr/>
        </p:nvSpPr>
        <p:spPr>
          <a:xfrm>
            <a:off x="0" y="4797152"/>
            <a:ext cx="5364088" cy="2060848"/>
          </a:xfrm>
          <a:prstGeom prst="rect">
            <a:avLst/>
          </a:prstGeom>
          <a:blipFill>
            <a:blip r:embed="rId4" cstate="print"/>
            <a:tile tx="0" ty="0" sx="100000" sy="100000" flip="none" algn="tl"/>
          </a:blip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63" name="Диагональная полоса 62"/>
          <p:cNvSpPr/>
          <p:nvPr/>
        </p:nvSpPr>
        <p:spPr>
          <a:xfrm rot="2617829">
            <a:off x="732609" y="2914440"/>
            <a:ext cx="3970606" cy="3713633"/>
          </a:xfrm>
          <a:prstGeom prst="diagStripe">
            <a:avLst/>
          </a:prstGeom>
          <a:solidFill>
            <a:srgbClr val="0000FF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rgbClr val="0000FF"/>
              </a:solidFill>
            </a:endParaRPr>
          </a:p>
        </p:txBody>
      </p:sp>
      <p:sp>
        <p:nvSpPr>
          <p:cNvPr id="64" name="Рамка 63"/>
          <p:cNvSpPr/>
          <p:nvPr/>
        </p:nvSpPr>
        <p:spPr>
          <a:xfrm>
            <a:off x="214313" y="4857750"/>
            <a:ext cx="714375" cy="785813"/>
          </a:xfrm>
          <a:prstGeom prst="frame">
            <a:avLst/>
          </a:prstGeom>
          <a:solidFill>
            <a:srgbClr val="00B0F0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dirty="0">
                <a:solidFill>
                  <a:srgbClr val="0000FF"/>
                </a:solidFill>
                <a:latin typeface="Arial Black" pitchFamily="34" charset="0"/>
              </a:rPr>
              <a:t>Б</a:t>
            </a:r>
          </a:p>
        </p:txBody>
      </p:sp>
      <p:sp>
        <p:nvSpPr>
          <p:cNvPr id="74" name="Рамка 73"/>
          <p:cNvSpPr/>
          <p:nvPr/>
        </p:nvSpPr>
        <p:spPr>
          <a:xfrm>
            <a:off x="214313" y="5786438"/>
            <a:ext cx="714375" cy="785812"/>
          </a:xfrm>
          <a:prstGeom prst="frame">
            <a:avLst/>
          </a:prstGeom>
          <a:solidFill>
            <a:srgbClr val="00B0F0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dirty="0">
                <a:solidFill>
                  <a:srgbClr val="0000FF"/>
                </a:solidFill>
                <a:latin typeface="Arial Black" pitchFamily="34" charset="0"/>
              </a:rPr>
              <a:t>П</a:t>
            </a:r>
          </a:p>
        </p:txBody>
      </p:sp>
      <p:sp>
        <p:nvSpPr>
          <p:cNvPr id="75" name="Рамка 74"/>
          <p:cNvSpPr/>
          <p:nvPr/>
        </p:nvSpPr>
        <p:spPr>
          <a:xfrm>
            <a:off x="1071563" y="5786438"/>
            <a:ext cx="714375" cy="785812"/>
          </a:xfrm>
          <a:prstGeom prst="frame">
            <a:avLst/>
          </a:prstGeom>
          <a:solidFill>
            <a:srgbClr val="00B0F0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dirty="0">
                <a:solidFill>
                  <a:srgbClr val="0000FF"/>
                </a:solidFill>
                <a:latin typeface="Arial Black" pitchFamily="34" charset="0"/>
              </a:rPr>
              <a:t>Т</a:t>
            </a:r>
          </a:p>
        </p:txBody>
      </p:sp>
      <p:sp>
        <p:nvSpPr>
          <p:cNvPr id="76" name="Рамка 75"/>
          <p:cNvSpPr/>
          <p:nvPr/>
        </p:nvSpPr>
        <p:spPr>
          <a:xfrm>
            <a:off x="1071563" y="4857750"/>
            <a:ext cx="714375" cy="785813"/>
          </a:xfrm>
          <a:prstGeom prst="frame">
            <a:avLst/>
          </a:prstGeom>
          <a:solidFill>
            <a:srgbClr val="00B0F0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dirty="0">
                <a:solidFill>
                  <a:srgbClr val="0000FF"/>
                </a:solidFill>
                <a:latin typeface="Arial Black" pitchFamily="34" charset="0"/>
              </a:rPr>
              <a:t>Д</a:t>
            </a:r>
          </a:p>
        </p:txBody>
      </p:sp>
      <p:sp>
        <p:nvSpPr>
          <p:cNvPr id="77" name="Рамка 76"/>
          <p:cNvSpPr/>
          <p:nvPr/>
        </p:nvSpPr>
        <p:spPr>
          <a:xfrm>
            <a:off x="1928813" y="5786438"/>
            <a:ext cx="714375" cy="785812"/>
          </a:xfrm>
          <a:prstGeom prst="frame">
            <a:avLst/>
          </a:prstGeom>
          <a:solidFill>
            <a:srgbClr val="00B0F0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dirty="0">
                <a:solidFill>
                  <a:srgbClr val="0000FF"/>
                </a:solidFill>
                <a:latin typeface="Arial Black" pitchFamily="34" charset="0"/>
              </a:rPr>
              <a:t>К</a:t>
            </a:r>
          </a:p>
        </p:txBody>
      </p:sp>
      <p:sp>
        <p:nvSpPr>
          <p:cNvPr id="78" name="Рамка 77"/>
          <p:cNvSpPr/>
          <p:nvPr/>
        </p:nvSpPr>
        <p:spPr>
          <a:xfrm>
            <a:off x="1928813" y="4857750"/>
            <a:ext cx="714375" cy="785813"/>
          </a:xfrm>
          <a:prstGeom prst="frame">
            <a:avLst/>
          </a:prstGeom>
          <a:solidFill>
            <a:srgbClr val="00B0F0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dirty="0">
                <a:solidFill>
                  <a:srgbClr val="0000FF"/>
                </a:solidFill>
                <a:latin typeface="Arial Black" pitchFamily="34" charset="0"/>
              </a:rPr>
              <a:t>Г</a:t>
            </a:r>
          </a:p>
        </p:txBody>
      </p:sp>
      <p:sp>
        <p:nvSpPr>
          <p:cNvPr id="79" name="Рамка 78"/>
          <p:cNvSpPr/>
          <p:nvPr/>
        </p:nvSpPr>
        <p:spPr>
          <a:xfrm>
            <a:off x="2857500" y="5786438"/>
            <a:ext cx="714375" cy="785812"/>
          </a:xfrm>
          <a:prstGeom prst="frame">
            <a:avLst/>
          </a:prstGeom>
          <a:solidFill>
            <a:srgbClr val="00B0F0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dirty="0">
                <a:solidFill>
                  <a:srgbClr val="0000FF"/>
                </a:solidFill>
                <a:latin typeface="Arial Black" pitchFamily="34" charset="0"/>
              </a:rPr>
              <a:t>Ф</a:t>
            </a:r>
          </a:p>
        </p:txBody>
      </p:sp>
      <p:sp>
        <p:nvSpPr>
          <p:cNvPr id="80" name="Рамка 79"/>
          <p:cNvSpPr/>
          <p:nvPr/>
        </p:nvSpPr>
        <p:spPr>
          <a:xfrm>
            <a:off x="2857500" y="4857750"/>
            <a:ext cx="714375" cy="785813"/>
          </a:xfrm>
          <a:prstGeom prst="frame">
            <a:avLst/>
          </a:prstGeom>
          <a:solidFill>
            <a:srgbClr val="00B0F0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dirty="0">
                <a:solidFill>
                  <a:srgbClr val="0000FF"/>
                </a:solidFill>
                <a:latin typeface="Arial Black" pitchFamily="34" charset="0"/>
              </a:rPr>
              <a:t>В</a:t>
            </a:r>
          </a:p>
        </p:txBody>
      </p:sp>
      <p:sp>
        <p:nvSpPr>
          <p:cNvPr id="81" name="Рамка 80"/>
          <p:cNvSpPr/>
          <p:nvPr/>
        </p:nvSpPr>
        <p:spPr>
          <a:xfrm>
            <a:off x="3786188" y="5786438"/>
            <a:ext cx="714375" cy="785812"/>
          </a:xfrm>
          <a:prstGeom prst="frame">
            <a:avLst/>
          </a:prstGeom>
          <a:solidFill>
            <a:srgbClr val="00B0F0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dirty="0">
                <a:solidFill>
                  <a:srgbClr val="0000FF"/>
                </a:solidFill>
                <a:latin typeface="Arial Black" pitchFamily="34" charset="0"/>
              </a:rPr>
              <a:t>С</a:t>
            </a:r>
          </a:p>
        </p:txBody>
      </p:sp>
      <p:sp>
        <p:nvSpPr>
          <p:cNvPr id="82" name="Рамка 81"/>
          <p:cNvSpPr/>
          <p:nvPr/>
        </p:nvSpPr>
        <p:spPr>
          <a:xfrm>
            <a:off x="3786188" y="4857750"/>
            <a:ext cx="714375" cy="785813"/>
          </a:xfrm>
          <a:prstGeom prst="frame">
            <a:avLst/>
          </a:prstGeom>
          <a:solidFill>
            <a:srgbClr val="00B0F0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dirty="0">
                <a:solidFill>
                  <a:srgbClr val="0000FF"/>
                </a:solidFill>
                <a:latin typeface="Arial Black" pitchFamily="34" charset="0"/>
              </a:rPr>
              <a:t>З</a:t>
            </a:r>
          </a:p>
        </p:txBody>
      </p:sp>
      <p:sp>
        <p:nvSpPr>
          <p:cNvPr id="47" name="Прямоугольник 46"/>
          <p:cNvSpPr/>
          <p:nvPr/>
        </p:nvSpPr>
        <p:spPr>
          <a:xfrm>
            <a:off x="5251684" y="1235153"/>
            <a:ext cx="1000132" cy="923330"/>
          </a:xfrm>
          <a:prstGeom prst="rect">
            <a:avLst/>
          </a:prstGeom>
          <a:noFill/>
        </p:spPr>
        <p:txBody>
          <a:bodyPr wrap="none">
            <a:prstTxWarp prst="textInflate">
              <a:avLst/>
            </a:prstTxWarp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reflection blurRad="12700" stA="28000" endPos="45000" dist="1000" dir="5400000" sy="-100000" algn="bl" rotWithShape="0"/>
                </a:effectLst>
                <a:latin typeface="Arial Black" pitchFamily="34" charset="0"/>
              </a:rPr>
              <a:t>э</a:t>
            </a:r>
          </a:p>
        </p:txBody>
      </p:sp>
      <p:sp>
        <p:nvSpPr>
          <p:cNvPr id="48" name="Прямоугольник 47"/>
          <p:cNvSpPr/>
          <p:nvPr/>
        </p:nvSpPr>
        <p:spPr>
          <a:xfrm>
            <a:off x="6286512" y="1214422"/>
            <a:ext cx="723275" cy="923330"/>
          </a:xfrm>
          <a:prstGeom prst="rect">
            <a:avLst/>
          </a:prstGeom>
          <a:noFill/>
        </p:spPr>
        <p:txBody>
          <a:bodyPr wrap="none">
            <a:prstTxWarp prst="textInflate">
              <a:avLst/>
            </a:prstTxWarp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  <a:latin typeface="Arial Black" pitchFamily="34" charset="0"/>
              </a:rPr>
              <a:t>в</a:t>
            </a:r>
          </a:p>
        </p:txBody>
      </p:sp>
      <p:sp>
        <p:nvSpPr>
          <p:cNvPr id="49" name="Прямоугольник 48"/>
          <p:cNvSpPr/>
          <p:nvPr/>
        </p:nvSpPr>
        <p:spPr>
          <a:xfrm>
            <a:off x="7006187" y="1214422"/>
            <a:ext cx="723275" cy="923330"/>
          </a:xfrm>
          <a:prstGeom prst="rect">
            <a:avLst/>
          </a:prstGeom>
          <a:noFill/>
        </p:spPr>
        <p:txBody>
          <a:bodyPr wrap="none">
            <a:prstTxWarp prst="textInflate">
              <a:avLst/>
            </a:prstTxWarp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  <a:latin typeface="Arial Black" pitchFamily="34" charset="0"/>
              </a:rPr>
              <a:t>е</a:t>
            </a:r>
          </a:p>
        </p:txBody>
      </p:sp>
      <p:sp>
        <p:nvSpPr>
          <p:cNvPr id="50" name="Прямоугольник 49"/>
          <p:cNvSpPr/>
          <p:nvPr/>
        </p:nvSpPr>
        <p:spPr>
          <a:xfrm>
            <a:off x="4000496" y="2428868"/>
            <a:ext cx="723275" cy="923330"/>
          </a:xfrm>
          <a:prstGeom prst="rect">
            <a:avLst/>
          </a:prstGeom>
          <a:noFill/>
        </p:spPr>
        <p:txBody>
          <a:bodyPr wrap="none">
            <a:prstTxWarp prst="textInflate">
              <a:avLst/>
            </a:prstTxWarp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  <a:latin typeface="Arial Black" pitchFamily="34" charset="0"/>
              </a:rPr>
              <a:t>е</a:t>
            </a:r>
          </a:p>
        </p:txBody>
      </p:sp>
      <p:sp>
        <p:nvSpPr>
          <p:cNvPr id="58" name="Рамка 57"/>
          <p:cNvSpPr/>
          <p:nvPr/>
        </p:nvSpPr>
        <p:spPr>
          <a:xfrm>
            <a:off x="3786188" y="4857750"/>
            <a:ext cx="714375" cy="785813"/>
          </a:xfrm>
          <a:prstGeom prst="frame">
            <a:avLst/>
          </a:prstGeom>
          <a:solidFill>
            <a:srgbClr val="00B0F0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4400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59" name="Рамка 58"/>
          <p:cNvSpPr/>
          <p:nvPr/>
        </p:nvSpPr>
        <p:spPr>
          <a:xfrm>
            <a:off x="1928813" y="4857750"/>
            <a:ext cx="714375" cy="785813"/>
          </a:xfrm>
          <a:prstGeom prst="frame">
            <a:avLst/>
          </a:prstGeom>
          <a:solidFill>
            <a:srgbClr val="00B0F0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4400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61" name="Рамка 60"/>
          <p:cNvSpPr/>
          <p:nvPr/>
        </p:nvSpPr>
        <p:spPr>
          <a:xfrm>
            <a:off x="2857500" y="5786438"/>
            <a:ext cx="714375" cy="785812"/>
          </a:xfrm>
          <a:prstGeom prst="frame">
            <a:avLst/>
          </a:prstGeom>
          <a:solidFill>
            <a:srgbClr val="00B0F0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4400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65" name="Рамка 64"/>
          <p:cNvSpPr/>
          <p:nvPr/>
        </p:nvSpPr>
        <p:spPr>
          <a:xfrm>
            <a:off x="214313" y="4857750"/>
            <a:ext cx="714375" cy="785813"/>
          </a:xfrm>
          <a:prstGeom prst="frame">
            <a:avLst/>
          </a:prstGeom>
          <a:solidFill>
            <a:srgbClr val="00B0F0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4400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66" name="Рамка 65"/>
          <p:cNvSpPr/>
          <p:nvPr/>
        </p:nvSpPr>
        <p:spPr>
          <a:xfrm>
            <a:off x="1071563" y="5786438"/>
            <a:ext cx="714375" cy="785812"/>
          </a:xfrm>
          <a:prstGeom prst="frame">
            <a:avLst/>
          </a:prstGeom>
          <a:solidFill>
            <a:srgbClr val="00B0F0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4400" dirty="0">
              <a:solidFill>
                <a:srgbClr val="FF0000"/>
              </a:solidFill>
              <a:latin typeface="Arial Black" pitchFamily="34" charset="0"/>
            </a:endParaRPr>
          </a:p>
        </p:txBody>
      </p:sp>
      <p:pic>
        <p:nvPicPr>
          <p:cNvPr id="7208" name="Picture 5" descr="FLOWER21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500688" y="3929063"/>
            <a:ext cx="2590800" cy="25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8" name="Прямоугольник 37"/>
          <p:cNvSpPr/>
          <p:nvPr/>
        </p:nvSpPr>
        <p:spPr>
          <a:xfrm>
            <a:off x="4644008" y="4869160"/>
            <a:ext cx="648072" cy="7920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/>
              <a:t>Ж</a:t>
            </a:r>
            <a:endParaRPr lang="ru-RU" sz="4000" b="1" dirty="0"/>
          </a:p>
        </p:txBody>
      </p:sp>
      <p:sp>
        <p:nvSpPr>
          <p:cNvPr id="39" name="Прямоугольник 38"/>
          <p:cNvSpPr/>
          <p:nvPr/>
        </p:nvSpPr>
        <p:spPr>
          <a:xfrm>
            <a:off x="4716016" y="5805264"/>
            <a:ext cx="576064" cy="7200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/>
              <a:t>Ш</a:t>
            </a:r>
            <a:endParaRPr lang="ru-RU" sz="40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34" presetClass="emph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7" presetID="34" presetClass="emph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8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9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20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21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22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3" presetID="34" presetClass="emph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24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25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26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27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28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"/>
                            </p:stCondLst>
                            <p:childTnLst>
                              <p:par>
                                <p:cTn id="30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31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32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33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34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35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6" presetID="34" presetClass="emph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37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38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39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40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41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2" presetID="34" presetClass="emph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43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44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45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46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47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8" presetID="34" presetClass="emph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49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50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51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52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53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4" presetID="34" presetClass="emph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55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56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57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58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59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0" presetID="34" presetClass="emph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1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62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63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64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65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1000"/>
                            </p:stCondLst>
                            <p:childTnLst>
                              <p:par>
                                <p:cTn id="67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8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69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70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71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72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3" presetID="34" presetClass="emph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74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5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76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77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78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9" presetID="34" presetClass="emph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80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81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2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3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84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85" presetID="34" presetClass="emph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8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8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9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1" presetID="34" presetClass="emph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9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9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9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7" presetID="34" presetClass="emph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98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99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00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01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2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03" presetID="34" presetClass="emph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04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05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06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07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8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3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8" dur="1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3" dur="1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4" fill="hold">
                      <p:stCondLst>
                        <p:cond delay="indefinite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8" dur="10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3" dur="10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  <p:bldP spid="29" grpId="0"/>
      <p:bldP spid="30" grpId="0"/>
      <p:bldP spid="31" grpId="0"/>
      <p:bldP spid="33" grpId="0"/>
      <p:bldP spid="34" grpId="0"/>
      <p:bldP spid="35" grpId="0"/>
      <p:bldP spid="36" grpId="0"/>
      <p:bldP spid="37" grpId="0"/>
      <p:bldP spid="40" grpId="0"/>
      <p:bldP spid="41" grpId="0"/>
      <p:bldP spid="42" grpId="0"/>
      <p:bldP spid="43" grpId="0"/>
      <p:bldP spid="64" grpId="0" animBg="1"/>
      <p:bldP spid="75" grpId="0" animBg="1"/>
      <p:bldP spid="78" grpId="0" animBg="1"/>
      <p:bldP spid="79" grpId="0" animBg="1"/>
      <p:bldP spid="82" grpId="0" animBg="1"/>
      <p:bldP spid="47" grpId="0"/>
      <p:bldP spid="48" grpId="0"/>
      <p:bldP spid="49" grpId="0"/>
      <p:bldP spid="5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Содержимое 44" descr="Рисунок3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-8377" y="-17463"/>
            <a:ext cx="9144000" cy="6892925"/>
          </a:xfrm>
        </p:spPr>
      </p:pic>
      <p:sp>
        <p:nvSpPr>
          <p:cNvPr id="29" name="Прямоугольник 28"/>
          <p:cNvSpPr/>
          <p:nvPr/>
        </p:nvSpPr>
        <p:spPr>
          <a:xfrm>
            <a:off x="3357554" y="1714488"/>
            <a:ext cx="663964" cy="830997"/>
          </a:xfrm>
          <a:prstGeom prst="rect">
            <a:avLst/>
          </a:prstGeom>
          <a:noFill/>
        </p:spPr>
        <p:txBody>
          <a:bodyPr wrap="none">
            <a:prstTxWarp prst="textInflateTop">
              <a:avLst/>
            </a:prstTxWarp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B0F0"/>
                </a:solidFill>
                <a:effectLst>
                  <a:reflection blurRad="12700" stA="28000" endPos="45000" dist="1000" dir="5400000" sy="-100000" algn="bl" rotWithShape="0"/>
                </a:effectLst>
                <a:latin typeface="Arial Black" pitchFamily="34" charset="0"/>
              </a:rPr>
              <a:t>А</a:t>
            </a:r>
          </a:p>
        </p:txBody>
      </p:sp>
      <p:sp>
        <p:nvSpPr>
          <p:cNvPr id="30" name="Прямоугольник 29"/>
          <p:cNvSpPr/>
          <p:nvPr/>
        </p:nvSpPr>
        <p:spPr>
          <a:xfrm>
            <a:off x="4214810" y="1500174"/>
            <a:ext cx="697627" cy="830997"/>
          </a:xfrm>
          <a:prstGeom prst="rect">
            <a:avLst/>
          </a:prstGeom>
          <a:noFill/>
        </p:spPr>
        <p:txBody>
          <a:bodyPr wrap="none">
            <a:prstTxWarp prst="textInflateTop">
              <a:avLst/>
            </a:prstTxWarp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00FF"/>
                </a:solidFill>
                <a:effectLst>
                  <a:reflection blurRad="12700" stA="28000" endPos="45000" dist="1000" dir="5400000" sy="-100000" algn="bl" rotWithShape="0"/>
                </a:effectLst>
                <a:latin typeface="Arial Black" pitchFamily="34" charset="0"/>
              </a:rPr>
              <a:t>ж</a:t>
            </a:r>
          </a:p>
        </p:txBody>
      </p:sp>
      <p:sp>
        <p:nvSpPr>
          <p:cNvPr id="31" name="Прямоугольник 30"/>
          <p:cNvSpPr/>
          <p:nvPr/>
        </p:nvSpPr>
        <p:spPr>
          <a:xfrm>
            <a:off x="5143504" y="1714488"/>
            <a:ext cx="697627" cy="830997"/>
          </a:xfrm>
          <a:prstGeom prst="rect">
            <a:avLst/>
          </a:prstGeom>
          <a:noFill/>
        </p:spPr>
        <p:txBody>
          <a:bodyPr wrap="none">
            <a:prstTxWarp prst="textInflateTop">
              <a:avLst/>
            </a:prstTxWarp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B0F0"/>
                </a:solidFill>
                <a:effectLst>
                  <a:reflection blurRad="12700" stA="28000" endPos="45000" dist="1000" dir="5400000" sy="-100000" algn="bl" rotWithShape="0"/>
                </a:effectLst>
                <a:latin typeface="Arial Black" pitchFamily="34" charset="0"/>
              </a:rPr>
              <a:t>ы</a:t>
            </a:r>
          </a:p>
        </p:txBody>
      </p:sp>
      <p:sp>
        <p:nvSpPr>
          <p:cNvPr id="32" name="Прямоугольник 31"/>
          <p:cNvSpPr/>
          <p:nvPr/>
        </p:nvSpPr>
        <p:spPr>
          <a:xfrm>
            <a:off x="6000760" y="1714488"/>
            <a:ext cx="697627" cy="830997"/>
          </a:xfrm>
          <a:prstGeom prst="rect">
            <a:avLst/>
          </a:prstGeom>
          <a:noFill/>
        </p:spPr>
        <p:txBody>
          <a:bodyPr wrap="none">
            <a:prstTxWarp prst="textInflateTop">
              <a:avLst/>
            </a:prstTxWarp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00FF"/>
                </a:solidFill>
                <a:effectLst>
                  <a:reflection blurRad="12700" stA="28000" endPos="45000" dist="1000" dir="5400000" sy="-100000" algn="bl" rotWithShape="0"/>
                </a:effectLst>
                <a:latin typeface="Arial Black" pitchFamily="34" charset="0"/>
              </a:rPr>
              <a:t>к</a:t>
            </a:r>
          </a:p>
        </p:txBody>
      </p:sp>
      <p:sp>
        <p:nvSpPr>
          <p:cNvPr id="33" name="Прямоугольник 32"/>
          <p:cNvSpPr/>
          <p:nvPr/>
        </p:nvSpPr>
        <p:spPr>
          <a:xfrm>
            <a:off x="5278459" y="3185131"/>
            <a:ext cx="646331" cy="923330"/>
          </a:xfrm>
          <a:prstGeom prst="rect">
            <a:avLst/>
          </a:prstGeom>
          <a:noFill/>
        </p:spPr>
        <p:txBody>
          <a:bodyPr wrap="none">
            <a:prstTxWarp prst="textInflate">
              <a:avLst/>
            </a:prstTxWarp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00FF"/>
                </a:solidFill>
                <a:effectLst>
                  <a:reflection blurRad="12700" stA="28000" endPos="45000" dist="1000" dir="5400000" sy="-100000" algn="bl" rotWithShape="0"/>
                </a:effectLst>
                <a:latin typeface="Arial Black" pitchFamily="34" charset="0"/>
              </a:rPr>
              <a:t>е</a:t>
            </a:r>
          </a:p>
        </p:txBody>
      </p:sp>
      <p:sp>
        <p:nvSpPr>
          <p:cNvPr id="34" name="Прямоугольник 33"/>
          <p:cNvSpPr/>
          <p:nvPr/>
        </p:nvSpPr>
        <p:spPr>
          <a:xfrm>
            <a:off x="6029948" y="2914252"/>
            <a:ext cx="742511" cy="923330"/>
          </a:xfrm>
          <a:prstGeom prst="rect">
            <a:avLst/>
          </a:prstGeom>
          <a:noFill/>
        </p:spPr>
        <p:txBody>
          <a:bodyPr wrap="none">
            <a:prstTxWarp prst="textInflate">
              <a:avLst/>
            </a:prstTxWarp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B0F0"/>
                </a:solidFill>
                <a:effectLst>
                  <a:reflection blurRad="12700" stA="28000" endPos="45000" dist="1000" dir="5400000" sy="-100000" algn="bl" rotWithShape="0"/>
                </a:effectLst>
                <a:latin typeface="Arial Black" pitchFamily="34" charset="0"/>
              </a:rPr>
              <a:t>с</a:t>
            </a:r>
            <a:endParaRPr lang="ru-RU" sz="5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00B0F0"/>
              </a:solidFill>
              <a:effectLst>
                <a:reflection blurRad="12700" stA="28000" endPos="45000" dist="1000" dir="5400000" sy="-100000" algn="bl" rotWithShape="0"/>
              </a:effectLst>
              <a:latin typeface="Arial Black" pitchFamily="34" charset="0"/>
            </a:endParaRPr>
          </a:p>
        </p:txBody>
      </p:sp>
      <p:sp>
        <p:nvSpPr>
          <p:cNvPr id="35" name="Прямоугольник 34"/>
          <p:cNvSpPr/>
          <p:nvPr/>
        </p:nvSpPr>
        <p:spPr>
          <a:xfrm>
            <a:off x="3158113" y="4581128"/>
            <a:ext cx="723275" cy="923330"/>
          </a:xfrm>
          <a:prstGeom prst="rect">
            <a:avLst/>
          </a:prstGeom>
          <a:noFill/>
        </p:spPr>
        <p:txBody>
          <a:bodyPr wrap="none">
            <a:prstTxWarp prst="textInflate">
              <a:avLst/>
            </a:prstTxWarp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00FF"/>
                </a:solidFill>
                <a:effectLst>
                  <a:reflection blurRad="12700" stA="28000" endPos="45000" dist="1000" dir="5400000" sy="-100000" algn="bl" rotWithShape="0"/>
                </a:effectLst>
                <a:latin typeface="Arial Black" pitchFamily="34" charset="0"/>
              </a:rPr>
              <a:t>у</a:t>
            </a:r>
          </a:p>
        </p:txBody>
      </p:sp>
      <p:sp>
        <p:nvSpPr>
          <p:cNvPr id="36" name="Прямоугольник 35"/>
          <p:cNvSpPr/>
          <p:nvPr/>
        </p:nvSpPr>
        <p:spPr>
          <a:xfrm>
            <a:off x="3840348" y="4869160"/>
            <a:ext cx="723275" cy="923330"/>
          </a:xfrm>
          <a:prstGeom prst="rect">
            <a:avLst/>
          </a:prstGeom>
          <a:noFill/>
        </p:spPr>
        <p:txBody>
          <a:bodyPr wrap="none">
            <a:prstTxWarp prst="textInflate">
              <a:avLst/>
            </a:prstTxWarp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B0F0"/>
                </a:solidFill>
                <a:effectLst>
                  <a:reflection blurRad="12700" stA="28000" endPos="45000" dist="1000" dir="5400000" sy="-100000" algn="bl" rotWithShape="0"/>
                </a:effectLst>
                <a:latin typeface="Arial Black" pitchFamily="34" charset="0"/>
              </a:rPr>
              <a:t>н</a:t>
            </a:r>
          </a:p>
        </p:txBody>
      </p:sp>
      <p:sp>
        <p:nvSpPr>
          <p:cNvPr id="37" name="Прямоугольник 36"/>
          <p:cNvSpPr/>
          <p:nvPr/>
        </p:nvSpPr>
        <p:spPr>
          <a:xfrm>
            <a:off x="4665990" y="4576625"/>
            <a:ext cx="761747" cy="923330"/>
          </a:xfrm>
          <a:prstGeom prst="rect">
            <a:avLst/>
          </a:prstGeom>
          <a:noFill/>
        </p:spPr>
        <p:txBody>
          <a:bodyPr wrap="none">
            <a:prstTxWarp prst="textInflate">
              <a:avLst/>
            </a:prstTxWarp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00FF"/>
                </a:solidFill>
                <a:effectLst>
                  <a:reflection blurRad="12700" stA="28000" endPos="45000" dist="1000" dir="5400000" sy="-100000" algn="bl" rotWithShape="0"/>
                </a:effectLst>
                <a:latin typeface="Arial Black" pitchFamily="34" charset="0"/>
              </a:rPr>
              <a:t>Н</a:t>
            </a:r>
          </a:p>
        </p:txBody>
      </p:sp>
      <p:sp>
        <p:nvSpPr>
          <p:cNvPr id="38" name="Прямоугольник 37"/>
          <p:cNvSpPr/>
          <p:nvPr/>
        </p:nvSpPr>
        <p:spPr>
          <a:xfrm>
            <a:off x="5466333" y="4725144"/>
            <a:ext cx="934871" cy="923330"/>
          </a:xfrm>
          <a:prstGeom prst="rect">
            <a:avLst/>
          </a:prstGeom>
          <a:noFill/>
        </p:spPr>
        <p:txBody>
          <a:bodyPr wrap="none">
            <a:prstTxWarp prst="textInflate">
              <a:avLst/>
            </a:prstTxWarp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B0F0"/>
                </a:solidFill>
                <a:effectLst>
                  <a:reflection blurRad="12700" stA="28000" endPos="45000" dist="1000" dir="5400000" sy="-100000" algn="bl" rotWithShape="0"/>
                </a:effectLst>
                <a:latin typeface="Arial Black" pitchFamily="34" charset="0"/>
              </a:rPr>
              <a:t>е</a:t>
            </a:r>
          </a:p>
        </p:txBody>
      </p:sp>
      <p:sp>
        <p:nvSpPr>
          <p:cNvPr id="39" name="Прямоугольник 38"/>
          <p:cNvSpPr/>
          <p:nvPr/>
        </p:nvSpPr>
        <p:spPr>
          <a:xfrm>
            <a:off x="6563369" y="4467533"/>
            <a:ext cx="723275" cy="923330"/>
          </a:xfrm>
          <a:prstGeom prst="rect">
            <a:avLst/>
          </a:prstGeom>
          <a:noFill/>
        </p:spPr>
        <p:txBody>
          <a:bodyPr wrap="none">
            <a:prstTxWarp prst="textInflate">
              <a:avLst/>
            </a:prstTxWarp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00FF"/>
                </a:solidFill>
                <a:effectLst>
                  <a:reflection blurRad="12700" stA="28000" endPos="45000" dist="1000" dir="5400000" sy="-100000" algn="bl" rotWithShape="0"/>
                </a:effectLst>
                <a:latin typeface="Arial Black" pitchFamily="34" charset="0"/>
              </a:rPr>
              <a:t>р</a:t>
            </a:r>
          </a:p>
        </p:txBody>
      </p:sp>
      <p:sp>
        <p:nvSpPr>
          <p:cNvPr id="47" name="Прямоугольник 46"/>
          <p:cNvSpPr/>
          <p:nvPr/>
        </p:nvSpPr>
        <p:spPr>
          <a:xfrm>
            <a:off x="3312462" y="3153742"/>
            <a:ext cx="766067" cy="923330"/>
          </a:xfrm>
          <a:prstGeom prst="rect">
            <a:avLst/>
          </a:prstGeom>
          <a:noFill/>
        </p:spPr>
        <p:txBody>
          <a:bodyPr wrap="none">
            <a:prstTxWarp prst="textInflate">
              <a:avLst/>
            </a:prstTxWarp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00FF"/>
                </a:solidFill>
                <a:effectLst>
                  <a:reflection blurRad="12700" stA="28000" endPos="45000" dist="1000" dir="5400000" sy="-100000" algn="bl" rotWithShape="0"/>
                </a:effectLst>
                <a:latin typeface="Arial Black" pitchFamily="34" charset="0"/>
              </a:rPr>
              <a:t>э</a:t>
            </a:r>
          </a:p>
        </p:txBody>
      </p:sp>
      <p:sp>
        <p:nvSpPr>
          <p:cNvPr id="48" name="Прямоугольник 47"/>
          <p:cNvSpPr/>
          <p:nvPr/>
        </p:nvSpPr>
        <p:spPr>
          <a:xfrm>
            <a:off x="4218558" y="2723466"/>
            <a:ext cx="928694" cy="923330"/>
          </a:xfrm>
          <a:prstGeom prst="rect">
            <a:avLst/>
          </a:prstGeom>
          <a:noFill/>
        </p:spPr>
        <p:txBody>
          <a:bodyPr wrap="none">
            <a:prstTxWarp prst="textInflate">
              <a:avLst/>
            </a:prstTxWarp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B0F0"/>
                </a:solidFill>
                <a:effectLst>
                  <a:reflection blurRad="12700" stA="28000" endPos="45000" dist="1000" dir="5400000" sy="-100000" algn="bl" rotWithShape="0"/>
                </a:effectLst>
                <a:latin typeface="+mn-lt"/>
              </a:rPr>
              <a:t>в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56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7" presetID="56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3" presetID="56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"/>
                            </p:stCondLst>
                            <p:childTnLst>
                              <p:par>
                                <p:cTn id="30" presetID="56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2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3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6" presetID="56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8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9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4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4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2" presetID="56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44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45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4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4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8" presetID="56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50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51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5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5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4" presetID="56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56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57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5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5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0" presetID="56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62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63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6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6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6" presetID="56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68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69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7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7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2" presetID="56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4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75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7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7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8" presetID="56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80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1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8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8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ChangeArrowheads="1"/>
          </p:cNvSpPr>
          <p:nvPr/>
        </p:nvSpPr>
        <p:spPr bwMode="auto">
          <a:xfrm>
            <a:off x="179388" y="188913"/>
            <a:ext cx="8713787" cy="6480175"/>
          </a:xfrm>
          <a:prstGeom prst="rect">
            <a:avLst/>
          </a:prstGeom>
          <a:noFill/>
          <a:ln w="76200" cmpd="tri">
            <a:solidFill>
              <a:srgbClr val="9966FF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41993" name="Rectangle 9"/>
          <p:cNvSpPr>
            <a:spLocks noChangeArrowheads="1"/>
          </p:cNvSpPr>
          <p:nvPr/>
        </p:nvSpPr>
        <p:spPr bwMode="auto">
          <a:xfrm>
            <a:off x="3059113" y="4221163"/>
            <a:ext cx="24878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41995" name="Rectangle 11"/>
          <p:cNvSpPr>
            <a:spLocks noChangeArrowheads="1"/>
          </p:cNvSpPr>
          <p:nvPr/>
        </p:nvSpPr>
        <p:spPr bwMode="auto">
          <a:xfrm>
            <a:off x="3132138" y="2708275"/>
            <a:ext cx="24878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0"/>
            <a:ext cx="5221814" cy="6643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5508104" y="1340768"/>
            <a:ext cx="3456384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0000FF"/>
                </a:solidFill>
              </a:rPr>
              <a:t>    </a:t>
            </a:r>
            <a:r>
              <a:rPr lang="ru-RU" sz="4000" b="1" dirty="0" err="1" smtClean="0">
                <a:solidFill>
                  <a:srgbClr val="0000FF"/>
                </a:solidFill>
              </a:rPr>
              <a:t>Кажар</a:t>
            </a:r>
            <a:r>
              <a:rPr lang="ru-RU" sz="4000" b="1" dirty="0" smtClean="0">
                <a:solidFill>
                  <a:srgbClr val="0000FF"/>
                </a:solidFill>
              </a:rPr>
              <a:t>         </a:t>
            </a:r>
            <a:r>
              <a:rPr lang="ru-RU" sz="4000" b="1" dirty="0" err="1" smtClean="0">
                <a:solidFill>
                  <a:srgbClr val="0000FF"/>
                </a:solidFill>
              </a:rPr>
              <a:t>ужуктер</a:t>
            </a:r>
            <a:r>
              <a:rPr lang="ru-RU" sz="4000" b="1" dirty="0" smtClean="0">
                <a:solidFill>
                  <a:srgbClr val="0000FF"/>
                </a:solidFill>
              </a:rPr>
              <a:t>:</a:t>
            </a:r>
          </a:p>
          <a:p>
            <a:endParaRPr lang="ru-RU" sz="4000" dirty="0" smtClean="0"/>
          </a:p>
          <a:p>
            <a:r>
              <a:rPr lang="ru-RU" sz="4000" dirty="0" smtClean="0"/>
              <a:t>   </a:t>
            </a:r>
            <a:r>
              <a:rPr lang="ru-RU" sz="4000" b="1" dirty="0" smtClean="0">
                <a:solidFill>
                  <a:srgbClr val="FF0000"/>
                </a:solidFill>
              </a:rPr>
              <a:t>Е   Ё  Ю  Я</a:t>
            </a:r>
            <a:endParaRPr lang="ru-RU" sz="4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1218</TotalTime>
  <Words>108</Words>
  <Application>Microsoft Office PowerPoint</Application>
  <PresentationFormat>Экран (4:3)</PresentationFormat>
  <Paragraphs>91</Paragraphs>
  <Slides>13</Slides>
  <Notes>3</Notes>
  <HiddenSlides>0</HiddenSlides>
  <MMClips>3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Слайд 1</vt:lpstr>
      <vt:lpstr>   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Lazaridi</dc:creator>
  <cp:lastModifiedBy>RePack by SPecialiST</cp:lastModifiedBy>
  <cp:revision>640</cp:revision>
  <dcterms:created xsi:type="dcterms:W3CDTF">2009-12-17T15:09:57Z</dcterms:created>
  <dcterms:modified xsi:type="dcterms:W3CDTF">2017-05-21T18:05:32Z</dcterms:modified>
</cp:coreProperties>
</file>