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1" r:id="rId4"/>
    <p:sldId id="262" r:id="rId5"/>
    <p:sldId id="263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92D050"/>
            </a:gs>
            <a:gs pos="100000">
              <a:srgbClr val="156B13"/>
            </a:gs>
            <a:gs pos="83000">
              <a:srgbClr val="156B13">
                <a:alpha val="59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3500461"/>
          </a:xfrm>
          <a:solidFill>
            <a:srgbClr val="FFFF00"/>
          </a:solidFill>
          <a:ln>
            <a:solidFill>
              <a:srgbClr val="00B050"/>
            </a:solidFill>
          </a:ln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«</a:t>
            </a:r>
            <a:r>
              <a:rPr lang="ru-RU" dirty="0" err="1" smtClean="0">
                <a:solidFill>
                  <a:srgbClr val="00B050"/>
                </a:solidFill>
              </a:rPr>
              <a:t>Сэрбэкэ</a:t>
            </a:r>
            <a:r>
              <a:rPr lang="ru-RU" dirty="0" smtClean="0">
                <a:solidFill>
                  <a:srgbClr val="00B050"/>
                </a:solidFill>
              </a:rPr>
              <a:t>»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err="1" smtClean="0">
                <a:solidFill>
                  <a:srgbClr val="00B050"/>
                </a:solidFill>
              </a:rPr>
              <a:t>фольклорнай</a:t>
            </a:r>
            <a:r>
              <a:rPr lang="ru-RU" dirty="0" smtClean="0">
                <a:solidFill>
                  <a:srgbClr val="00B050"/>
                </a:solidFill>
              </a:rPr>
              <a:t>  </a:t>
            </a:r>
            <a:r>
              <a:rPr lang="ru-RU" dirty="0" err="1" smtClean="0">
                <a:solidFill>
                  <a:srgbClr val="00B050"/>
                </a:solidFill>
              </a:rPr>
              <a:t>бөлөх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500173"/>
            <a:ext cx="3008313" cy="4071967"/>
          </a:xfrm>
          <a:solidFill>
            <a:srgbClr val="FFFF00"/>
          </a:solid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Салайааччы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</a:p>
          <a:p>
            <a:pPr algn="ctr"/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Данилова </a:t>
            </a:r>
            <a:r>
              <a:rPr lang="ru-RU" sz="3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Саргылана</a:t>
            </a:r>
            <a:endParaRPr lang="ru-RU" sz="36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Николаевна</a:t>
            </a:r>
            <a:endParaRPr lang="ru-RU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714876" y="485774"/>
            <a:ext cx="3210790" cy="5427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1142983"/>
            <a:ext cx="5500726" cy="3786215"/>
          </a:xfrm>
          <a:solidFill>
            <a:srgbClr val="FFFF00"/>
          </a:solidFill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Саха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омук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кута-сүрэ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Сайдан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кэлбит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суола-ииһэ,</a:t>
            </a:r>
            <a:endParaRPr lang="en-US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Төрүт тылга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иҥэ сылдьар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en-US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Төрүүр оҕо тыына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буолар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92500" lnSpcReduction="10000"/>
          </a:bodyPr>
          <a:lstStyle/>
          <a:p>
            <a:r>
              <a:rPr lang="ru-RU" sz="4300" b="1" u="sng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Сүрүн сыала</a:t>
            </a:r>
            <a:r>
              <a:rPr lang="ru-RU" sz="43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Font typeface="Wingdings" pitchFamily="2" charset="2"/>
              <a:buChar char="v"/>
            </a:pP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Оҕо чөмчүүк сааһыттан саҕалаан омук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быһыытынан уратытынан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киэн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тутта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иитиллэн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тахсыытын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көҕүлээһин;</a:t>
            </a:r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Төрөөбүт тылын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өһүн кэрэтин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тыл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баайын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болҕомтоҕо киллэрэн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ону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баһылааһыҥҥа көҕүлээһин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чиҥэтии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Саха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норуотун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дьиктилээх-алыптаах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остуоруйатыгар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таабырыннарыгар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өс хоһоонугар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тойугар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олоҥхотугар олоҕуран ойуулуур-дьүһүннүүр тылга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уһуйуу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өйгө оҥорон көрөр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айар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дьоҕурдарын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саҥарар саҥаны сайыннарыы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sz="4000" b="1" u="sng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Ситиһиллиэхтээх:</a:t>
            </a:r>
            <a:endParaRPr lang="ru-RU" sz="4000" b="1" u="sng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Оҕо оскуолаҕа киирэригэр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санаатын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сатаан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этинэр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тылын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саппааһа баай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Уус-уран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айымньыны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анаарыы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фольклор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жанрдарын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араастарын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туһунан өйдөбүллээх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Төрөөбүт дойдуга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ийэ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тылга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таптал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сиэр-майгы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олохсуйуута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Administrator\My Documents\Дьукээбил\Туолбэ\Май\DSC0286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571480"/>
            <a:ext cx="7000923" cy="5643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istrator\My Documents\Дьукээбил\Туолбэ\Май\DSC0286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9058" y="2571744"/>
            <a:ext cx="4572032" cy="37615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2" descr="C:\Documents and Settings\Administrator\My Documents\Дьукээбил\Туолбэ\Май\DSC0286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357166"/>
            <a:ext cx="4714908" cy="36433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istrator\My Documents\Дьукээбил\Туолбэ\Май\DSC0286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57554" y="2357430"/>
            <a:ext cx="4811196" cy="38476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C:\Documents and Settings\Administrator\My Documents\Дьукээбил\Туолбэ\Май\DSC0286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57166"/>
            <a:ext cx="4442892" cy="3352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124</Words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«Сэрбэкэ»  фольклорнай  бөлөх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«Сэрбэкэ»  фольклорнай  бөлөх</dc:title>
  <dc:creator>Admin</dc:creator>
  <cp:lastModifiedBy>Admin</cp:lastModifiedBy>
  <cp:revision>11</cp:revision>
  <dcterms:modified xsi:type="dcterms:W3CDTF">2019-03-18T13:09:21Z</dcterms:modified>
</cp:coreProperties>
</file>