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58" r:id="rId3"/>
    <p:sldId id="281" r:id="rId4"/>
    <p:sldId id="259" r:id="rId5"/>
    <p:sldId id="282" r:id="rId6"/>
    <p:sldId id="268" r:id="rId7"/>
    <p:sldId id="283" r:id="rId8"/>
    <p:sldId id="260" r:id="rId9"/>
    <p:sldId id="284" r:id="rId10"/>
    <p:sldId id="276" r:id="rId11"/>
    <p:sldId id="285" r:id="rId12"/>
    <p:sldId id="277" r:id="rId13"/>
    <p:sldId id="286" r:id="rId14"/>
    <p:sldId id="261" r:id="rId15"/>
    <p:sldId id="287" r:id="rId16"/>
    <p:sldId id="262" r:id="rId17"/>
    <p:sldId id="288" r:id="rId18"/>
    <p:sldId id="263" r:id="rId19"/>
    <p:sldId id="289" r:id="rId20"/>
    <p:sldId id="264" r:id="rId21"/>
    <p:sldId id="290" r:id="rId22"/>
    <p:sldId id="265" r:id="rId23"/>
    <p:sldId id="291" r:id="rId24"/>
    <p:sldId id="266" r:id="rId25"/>
    <p:sldId id="292" r:id="rId26"/>
    <p:sldId id="275" r:id="rId27"/>
    <p:sldId id="293" r:id="rId28"/>
    <p:sldId id="267" r:id="rId29"/>
    <p:sldId id="294" r:id="rId30"/>
    <p:sldId id="269" r:id="rId31"/>
    <p:sldId id="295" r:id="rId32"/>
    <p:sldId id="270" r:id="rId33"/>
    <p:sldId id="296" r:id="rId34"/>
    <p:sldId id="271" r:id="rId35"/>
    <p:sldId id="297" r:id="rId36"/>
    <p:sldId id="272" r:id="rId37"/>
    <p:sldId id="298" r:id="rId38"/>
    <p:sldId id="273" r:id="rId39"/>
    <p:sldId id="299" r:id="rId40"/>
    <p:sldId id="278" r:id="rId41"/>
    <p:sldId id="279" r:id="rId42"/>
    <p:sldId id="28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FA4F8-C532-4B4F-BC00-7FBF601CD725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1E6F9-0454-40F8-AD58-375AD4ACC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197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3625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капитан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068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лейтенант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7587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пограничник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037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десантник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062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037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огниво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250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папаха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097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бескозырка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550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(Гречневую)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774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Ответ:</a:t>
            </a:r>
            <a:r>
              <a:rPr lang="ru-RU" dirty="0" smtClean="0"/>
              <a:t> «День Советской Армии и Военно-Морского флота»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826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максим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046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парад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787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камбуз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0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медаль Звезда героя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939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Орден мужества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620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кубрик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2393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тельняшка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194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гимнастерка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1E6F9-0454-40F8-AD58-375AD4ACC81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947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kychild.ru/uploads/posts/2014-02/1392440364_lesson-den-zashitnikov-otechestva-prazdnik-dlya-muzc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72600" cy="747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286388"/>
            <a:ext cx="8229600" cy="121444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br>
              <a:rPr lang="ru-RU" sz="7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Баринова Ю.М.</a:t>
            </a:r>
            <a:br>
              <a:rPr lang="ru-RU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165»</a:t>
            </a:r>
            <a:endParaRPr lang="ru-RU" sz="7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7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760"/>
            <a:ext cx="7543800" cy="626458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</a:t>
            </a:r>
            <a:r>
              <a:rPr lang="ru-RU" dirty="0" smtClean="0"/>
              <a:t> награду.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/>
          </a:p>
        </p:txBody>
      </p:sp>
      <p:pic>
        <p:nvPicPr>
          <p:cNvPr id="11266" name="Picture 2" descr="https://im3-tub-ru.yandex.net/i?id=8ac4bce30b0308ab8c507ab6903a38b2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65307"/>
            <a:ext cx="2088232" cy="391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5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288504"/>
          </a:xfrm>
        </p:spPr>
        <p:txBody>
          <a:bodyPr/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Медаль </a:t>
            </a:r>
            <a:br>
              <a:rPr lang="ru-RU" sz="5400" dirty="0" smtClean="0"/>
            </a:br>
            <a:r>
              <a:rPr lang="ru-RU" sz="5400" dirty="0" smtClean="0"/>
              <a:t>«Звезда Героя»</a:t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88016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43800" cy="6336704"/>
          </a:xfrm>
        </p:spPr>
        <p:txBody>
          <a:bodyPr/>
          <a:lstStyle/>
          <a:p>
            <a:pPr algn="ctr"/>
            <a:r>
              <a:rPr lang="ru-RU" dirty="0" smtClean="0"/>
              <a:t>Назовите награду.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hlinkClick r:id="rId3" action="ppaction://hlinksldjump"/>
              </a:rPr>
              <a:t>Ответ</a:t>
            </a:r>
            <a:endParaRPr lang="ru-RU" sz="3600" dirty="0"/>
          </a:p>
        </p:txBody>
      </p:sp>
      <p:pic>
        <p:nvPicPr>
          <p:cNvPr id="12290" name="Picture 2" descr="http://www.polkmoskva.ru/upload/ft/tpic/1275058w940h615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56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Орден мужества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5515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43800" cy="568863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Жилое помещение для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матросов?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отдыха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Гарнизон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Кубрик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Матросочная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4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144488"/>
          </a:xfrm>
        </p:spPr>
        <p:txBody>
          <a:bodyPr/>
          <a:lstStyle/>
          <a:p>
            <a:pPr algn="ctr"/>
            <a:r>
              <a:rPr lang="ru-RU" dirty="0" smtClean="0"/>
              <a:t>Кубрик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Далее</a:t>
            </a:r>
            <a:endParaRPr lang="ru-RU" dirty="0"/>
          </a:p>
        </p:txBody>
      </p:sp>
      <p:pic>
        <p:nvPicPr>
          <p:cNvPr id="16386" name="Picture 2" descr="http://ipb.su/uploads/ipbsu/waroffline/post-39-14588985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753100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62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108" y="404664"/>
            <a:ext cx="7543800" cy="62646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одежду.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arshbrosok.ru/wa-data/public/shop/products/14/27/2714/images/5356/5356.750x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16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Тельняшка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5285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110" y="260648"/>
            <a:ext cx="7543800" cy="64807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одежду.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0-tub-ru.yandex.net/i?id=d982ee37a2cd45cb9b1d73a237aa16f0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683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Гимнастёрка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1221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316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перед вами очень известная картина Виктора Васнецова «Богатыри». Как зовут богатырей, изображенных на картине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богатырей слева на право.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3-tub-ru.yandex.net/i?id=eef07ecfe9688e403785a71cbfd05882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8817"/>
            <a:ext cx="689610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78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092" y="836712"/>
            <a:ext cx="7543800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 воинскому званию принадлежат погоны?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orldmilitary.org/img/img.php?mr=150&amp;src=3029823501-ru-zrsv-00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1440160" cy="39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69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Капитан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23307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</a:t>
            </a:r>
            <a:r>
              <a:rPr lang="ru-RU" dirty="0"/>
              <a:t> воинскому званию принадлежат погоны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3" action="ppaction://hlinksldjump"/>
              </a:rPr>
              <a:t>Ответ</a:t>
            </a:r>
            <a:endParaRPr lang="ru-RU" dirty="0"/>
          </a:p>
        </p:txBody>
      </p:sp>
      <p:pic>
        <p:nvPicPr>
          <p:cNvPr id="5122" name="Picture 2" descr="https://im1-tub-ru.yandex.net/i?id=a625bb391cd312f473cdcdbd2a85a202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2660" y="1772816"/>
            <a:ext cx="1505209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8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Лейтенант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9144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1"/>
            <a:ext cx="7543800" cy="62646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Солдат, охраняющий рубежи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vestnikp.ru/files/img/full_2009_05_28_WWW_5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59115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841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Пограничник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5781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599" y="476672"/>
            <a:ext cx="7543800" cy="6381328"/>
          </a:xfrm>
        </p:spPr>
        <p:txBody>
          <a:bodyPr/>
          <a:lstStyle/>
          <a:p>
            <a:pPr algn="ctr"/>
            <a:r>
              <a:rPr lang="ru-RU" sz="3600" dirty="0">
                <a:effectLst/>
              </a:rPr>
              <a:t>Военнослужащий воздушно-десантных </a:t>
            </a:r>
            <a:r>
              <a:rPr lang="ru-RU" sz="3600" dirty="0" smtClean="0">
                <a:effectLst/>
              </a:rPr>
              <a:t>войск</a:t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  <a:hlinkClick r:id="rId3" action="ppaction://hlinksldjump"/>
              </a:rPr>
              <a:t>Ответ</a:t>
            </a:r>
            <a:endParaRPr lang="ru-RU" sz="3600" dirty="0"/>
          </a:p>
        </p:txBody>
      </p:sp>
      <p:pic>
        <p:nvPicPr>
          <p:cNvPr id="10242" name="Picture 2" descr="http://www.vladtime.ru/uploads/posts/2015-08/1438519144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688632" cy="37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885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Десантник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hlinkClick r:id="rId2" action="ppaction://hlinksldjump"/>
              </a:rPr>
              <a:t>Далее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1922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доклад военнослужащего старшему по званию?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тчёт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Рапорт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64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48544"/>
          </a:xfrm>
        </p:spPr>
        <p:txBody>
          <a:bodyPr/>
          <a:lstStyle/>
          <a:p>
            <a:pPr algn="ctr"/>
            <a:r>
              <a:rPr lang="ru-RU" dirty="0" smtClean="0"/>
              <a:t>Рапорт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1026" name="Picture 2" descr="https://pbs.twimg.com/media/CrNauUaXYAATN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08720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94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76672"/>
            <a:ext cx="7543800" cy="6264696"/>
          </a:xfrm>
        </p:spPr>
        <p:txBody>
          <a:bodyPr/>
          <a:lstStyle/>
          <a:p>
            <a:pPr algn="ctr"/>
            <a:r>
              <a:rPr lang="ru-RU" sz="5400" dirty="0">
                <a:effectLst/>
              </a:rPr>
              <a:t>Илья </a:t>
            </a:r>
            <a:r>
              <a:rPr lang="ru-RU" sz="5400" dirty="0" smtClean="0">
                <a:effectLst/>
              </a:rPr>
              <a:t>Муромец</a:t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effectLst/>
              </a:rPr>
              <a:t>Алеша Попович</a:t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effectLst/>
              </a:rPr>
              <a:t>Добрыня Никитич</a:t>
            </a:r>
            <a:br>
              <a:rPr lang="ru-RU" sz="5400" dirty="0" smtClean="0">
                <a:effectLst/>
              </a:rPr>
            </a:br>
            <a:r>
              <a:rPr lang="ru-RU" sz="5400" dirty="0">
                <a:effectLst/>
              </a:rPr>
              <a:t/>
            </a:r>
            <a:br>
              <a:rPr lang="ru-RU" sz="5400" dirty="0">
                <a:effectLst/>
              </a:rPr>
            </a:b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sz="4000" dirty="0" smtClean="0">
                <a:effectLst/>
                <a:hlinkClick r:id="rId2" action="ppaction://hlinksldjump"/>
              </a:rPr>
              <a:t>Далее</a:t>
            </a:r>
            <a:r>
              <a:rPr lang="ru-RU" sz="4000" dirty="0" smtClean="0">
                <a:effectLst/>
              </a:rPr>
              <a:t> </a:t>
            </a: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98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Назовите сказку Г.Х. Андерсена, где главным героем был солдат, женившийся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принцессе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Ответ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19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2050" name="Picture 2" descr="http://manyprice.ru/public/images/products/1032/684/683342/3bf6f760c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5776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15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63093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головной убор?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im2-tub-ru.yandex.net/i?id=42b4dc8eaae4620d989c15b698107911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32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Папаха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21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296" y="476672"/>
            <a:ext cx="7543800" cy="626469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головной убор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endParaRPr lang="ru-RU" dirty="0"/>
          </a:p>
        </p:txBody>
      </p:sp>
      <p:pic>
        <p:nvPicPr>
          <p:cNvPr id="8194" name="Picture 2" descr="https://im0-tub-ru.yandex.net/i?id=b2d052d9c74da0f965cdb97d9e86b4f8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58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Бескозырка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033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Какую кашу русский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полководец</a:t>
            </a:r>
            <a:r>
              <a:rPr lang="ru-RU" sz="3600" dirty="0"/>
              <a:t> А.В. Суворов называл богатырской?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Гречневую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Манную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Перловую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317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360512"/>
          </a:xfrm>
        </p:spPr>
        <p:txBody>
          <a:bodyPr/>
          <a:lstStyle/>
          <a:p>
            <a:pPr algn="ctr"/>
            <a:r>
              <a:rPr lang="ru-RU" dirty="0" smtClean="0"/>
              <a:t>Гречневая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  <p:pic>
        <p:nvPicPr>
          <p:cNvPr id="3074" name="Picture 2" descr="http://prodgid.ru/wp-content/uploads/2016/04/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715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88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9086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Как назывался праздник 23 февраля, отмечаемый в период с 1946 до 1993 </a:t>
            </a:r>
            <a:r>
              <a:rPr lang="ru-RU" sz="2800" dirty="0" smtClean="0"/>
              <a:t>года?</a:t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Защитника Родины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Воина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Красной Армии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/>
              <a:t>День </a:t>
            </a:r>
            <a:r>
              <a:rPr lang="ru-RU" sz="3200" dirty="0"/>
              <a:t>Советской Армии и Военно-Морского </a:t>
            </a:r>
            <a:r>
              <a:rPr lang="ru-RU" sz="3200" dirty="0" smtClean="0"/>
              <a:t>флота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hlinkClick r:id="rId3" action="ppaction://hlinksldjump"/>
              </a:rPr>
              <a:t>Ответ 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356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/>
              <a:t>День Советской Армии и Военно-Морского флота</a:t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3600" dirty="0" smtClean="0">
                <a:hlinkClick r:id="rId2" action="ppaction://hlinksldjump"/>
              </a:rPr>
              <a:t>Далее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61614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 мужским именем называли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пулемёт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гражданскую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войну.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Андрей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Виктор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Максим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Петр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2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6597352"/>
          </a:xfrm>
        </p:spPr>
        <p:txBody>
          <a:bodyPr/>
          <a:lstStyle/>
          <a:p>
            <a:r>
              <a:rPr lang="ru-RU" sz="3200" b="1" dirty="0">
                <a:effectLst/>
              </a:rPr>
              <a:t>П</a:t>
            </a:r>
            <a:r>
              <a:rPr lang="ru-RU" sz="3200" b="1" dirty="0" smtClean="0">
                <a:effectLst/>
              </a:rPr>
              <a:t>о </a:t>
            </a:r>
            <a:r>
              <a:rPr lang="ru-RU" sz="3200" b="1" dirty="0">
                <a:effectLst/>
              </a:rPr>
              <a:t>состоянию на 2016 год в Александровском саду, у стен Кремля находятся стелы 12 Городов-Героев и 1 </a:t>
            </a:r>
            <a:r>
              <a:rPr lang="ru-RU" sz="3200" b="1" dirty="0" smtClean="0">
                <a:effectLst/>
              </a:rPr>
              <a:t>Крепость-Герой.</a:t>
            </a:r>
            <a:r>
              <a:rPr lang="ru-RU" sz="3200" b="1" dirty="0">
                <a:effectLst/>
              </a:rPr>
              <a:t> </a:t>
            </a: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r>
              <a:rPr lang="ru-RU" sz="3200" b="1" dirty="0">
                <a:effectLst/>
              </a:rPr>
              <a:t/>
            </a:r>
            <a:br>
              <a:rPr lang="ru-RU" sz="3200" b="1" dirty="0">
                <a:effectLst/>
              </a:rPr>
            </a:br>
            <a:r>
              <a:rPr lang="ru-RU" sz="3200" dirty="0">
                <a:effectLst/>
              </a:rPr>
              <a:t>Почётное звание города-героя присваивалось в СССР городам, жители которых проявили «массовый героизм и мужество в защите Родины в Великой Отечественной войне 1941–1945 годов</a:t>
            </a:r>
            <a:r>
              <a:rPr lang="ru-RU" sz="3200" dirty="0" smtClean="0">
                <a:effectLst/>
              </a:rPr>
              <a:t>».</a:t>
            </a:r>
            <a:br>
              <a:rPr lang="ru-RU" sz="3200" dirty="0" smtClean="0">
                <a:effectLst/>
              </a:rPr>
            </a:b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247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3024336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12 </a:t>
            </a:r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Городов-Героев и 1 Крепость-Герой</a:t>
            </a:r>
            <a:r>
              <a:rPr lang="ru-RU" sz="4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2612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720552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Ленинград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Волгоград (Сталинград)</a:t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Новороссийск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Тула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Мурманск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Смоленск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Севастополь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Одесса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крепость</a:t>
            </a:r>
            <a:b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 Киев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Керчь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Минск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89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21526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Максим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r>
              <a:rPr lang="ru-RU" dirty="0" smtClean="0">
                <a:hlinkClick r:id="rId2" action="ppaction://hlinksldjump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http://smallarms.ru/arms/maxim/rus/10_3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672137" cy="337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17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Торжественный смотр войск это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дискотека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02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864568"/>
          </a:xfrm>
        </p:spPr>
        <p:txBody>
          <a:bodyPr/>
          <a:lstStyle/>
          <a:p>
            <a:pPr algn="ctr"/>
            <a:r>
              <a:rPr lang="ru-RU" dirty="0" smtClean="0"/>
              <a:t>Парад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 </a:t>
            </a:r>
            <a:endParaRPr lang="ru-RU" sz="3200" dirty="0"/>
          </a:p>
        </p:txBody>
      </p:sp>
      <p:pic>
        <p:nvPicPr>
          <p:cNvPr id="14338" name="Picture 2" descr="https://im0-tub-ru.yandex.net/i?id=d808f558297979702acee2094d434496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7009253" cy="394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84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называется корабельная кухня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Каюта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Камбуз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Столовая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0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69160"/>
            <a:ext cx="7543800" cy="1440160"/>
          </a:xfrm>
        </p:spPr>
        <p:txBody>
          <a:bodyPr/>
          <a:lstStyle/>
          <a:p>
            <a:pPr algn="ctr"/>
            <a:r>
              <a:rPr lang="ru-RU" dirty="0" smtClean="0"/>
              <a:t>Камбуз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hlinkClick r:id="rId2" action="ppaction://hlinksldjump"/>
              </a:rPr>
              <a:t>Далее</a:t>
            </a:r>
            <a:endParaRPr lang="ru-RU" sz="3200" dirty="0"/>
          </a:p>
        </p:txBody>
      </p:sp>
      <p:pic>
        <p:nvPicPr>
          <p:cNvPr id="15362" name="Picture 2" descr="http://byaki.net/uploads/posts/2012-02/1330268263_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3817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49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129</TotalTime>
  <Words>225</Words>
  <Application>Microsoft Office PowerPoint</Application>
  <PresentationFormat>Экран (4:3)</PresentationFormat>
  <Paragraphs>78</Paragraphs>
  <Slides>42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Базовая</vt:lpstr>
      <vt:lpstr>Викторина  автор: Баринова Ю.М. МБОУ «Лицей № 165»</vt:lpstr>
      <vt:lpstr>Вот перед вами очень известная картина Виктора Васнецова «Богатыри». Как зовут богатырей, изображенных на картине? Назовите богатырей слева на право.             Ответ</vt:lpstr>
      <vt:lpstr>Илья Муромец Алеша Попович Добрыня Никитич   Далее   </vt:lpstr>
      <vt:lpstr>Этим мужским именем называли пулемёт в гражданскую войну.   А) Андрей Б) Виктор В) Максим Г) Петр  Ответ  </vt:lpstr>
      <vt:lpstr>      Максим        Далее  </vt:lpstr>
      <vt:lpstr>Торжественный смотр войск это?  А) дискотека Б) парад В) праздник Г) презентация  Ответ </vt:lpstr>
      <vt:lpstr>Парад        Далее </vt:lpstr>
      <vt:lpstr> Как называется корабельная кухня?  А) Каюта Б) Камбуз В) Бухта Г) Столовая   Ответ </vt:lpstr>
      <vt:lpstr>Камбуз        Далее</vt:lpstr>
      <vt:lpstr>Назовите награду.       Ответ</vt:lpstr>
      <vt:lpstr>     Медаль  «Звезда Героя»     Далее</vt:lpstr>
      <vt:lpstr>Назовите награду.        Ответ</vt:lpstr>
      <vt:lpstr>Орден мужества     Далее</vt:lpstr>
      <vt:lpstr>Жилое помещение для матросов?  А) Комната отдыха Б) Гарнизон В) Кубрик Г) Матросочная   Ответ </vt:lpstr>
      <vt:lpstr>Кубрик        Далее</vt:lpstr>
      <vt:lpstr>Назовите одежду.       Ответ</vt:lpstr>
      <vt:lpstr>Тельняшка      Далее</vt:lpstr>
      <vt:lpstr>Назовите одежду.        Ответ</vt:lpstr>
      <vt:lpstr>Гимнастёрка      Далее</vt:lpstr>
      <vt:lpstr>Какому воинскому званию принадлежат погоны?       Ответ </vt:lpstr>
      <vt:lpstr>Капитан      Далее</vt:lpstr>
      <vt:lpstr>Какому воинскому званию принадлежат погоны?        Ответ</vt:lpstr>
      <vt:lpstr>Лейтенант      Далее</vt:lpstr>
      <vt:lpstr>Солдат, охраняющий рубежи Родины?        Ответ</vt:lpstr>
      <vt:lpstr>Пограничник      Далее</vt:lpstr>
      <vt:lpstr>Военнослужащий воздушно-десантных войск          Ответ</vt:lpstr>
      <vt:lpstr>Десантник     Далее</vt:lpstr>
      <vt:lpstr>Краткий доклад военнослужащего старшему по званию?  А) Отчёт  Б) Рапорт В) Ответ Г) Признание  Ответ  </vt:lpstr>
      <vt:lpstr>Рапорт         Далее</vt:lpstr>
      <vt:lpstr>Назовите сказку Г.Х. Андерсена, где главным героем был солдат, женившийся на принцессе?     Ответ  </vt:lpstr>
      <vt:lpstr>Далее</vt:lpstr>
      <vt:lpstr>Назовите головной убор?       Ответ</vt:lpstr>
      <vt:lpstr>Папаха      Далее</vt:lpstr>
      <vt:lpstr>Назовите головной убор?       Ответ </vt:lpstr>
      <vt:lpstr>Бескозырка     Далее</vt:lpstr>
      <vt:lpstr>Какую кашу русский полководец А.В. Суворов называл богатырской?  А) Рисовую Б) Гречневую В) Манную Г) Перловую   Ответ  </vt:lpstr>
      <vt:lpstr>Гречневая        Далее</vt:lpstr>
      <vt:lpstr>Как назывался праздник 23 февраля, отмечаемый в период с 1946 до 1993 года?  А) День Защитника Родины Б) День Воина В) День Красной Армии Г) День Советской Армии и Военно-Морского флота  Ответ    </vt:lpstr>
      <vt:lpstr>День Советской Армии и Военно-Морского флота    Далее</vt:lpstr>
      <vt:lpstr>По состоянию на 2016 год в Александровском саду, у стен Кремля находятся стелы 12 Городов-Героев и 1 Крепость-Герой.   Почётное звание города-героя присваивалось в СССР городам, жители которых проявили «массовый героизм и мужество в защите Родины в Великой Отечественной войне 1941–1945 годов».  </vt:lpstr>
      <vt:lpstr>Назовите 12 Городов-Героев и 1 Крепость-Герой.  </vt:lpstr>
      <vt:lpstr>1. Москва 2. Ленинград 3. Волгоград (Сталинград) 4. Новороссийск 5. Тула 6. Мурманск 7. Смоленск 8. Севастополь 9. Одесса 10. Брестская крепость 11. Киев 12. Керчь 13. Минск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ко Дню Защитника Отечества</dc:title>
  <dc:creator>teacher</dc:creator>
  <cp:lastModifiedBy>viktor</cp:lastModifiedBy>
  <cp:revision>15</cp:revision>
  <dcterms:created xsi:type="dcterms:W3CDTF">2017-02-21T09:11:11Z</dcterms:created>
  <dcterms:modified xsi:type="dcterms:W3CDTF">2019-03-18T07:41:28Z</dcterms:modified>
</cp:coreProperties>
</file>