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44E8E-FF5E-4EEB-ABA5-A980997CE6B8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02148-15A6-47DB-B7F7-00BF101E9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2378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99C71-43D6-4F88-A716-816D960CCAC1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7F761-3734-4983-885C-9BC63EAA38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7483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4.xml"/><Relationship Id="rId7" Type="http://schemas.openxmlformats.org/officeDocument/2006/relationships/slide" Target="slide1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slide" Target="slide6.xml"/><Relationship Id="rId10" Type="http://schemas.openxmlformats.org/officeDocument/2006/relationships/slide" Target="slide18.xml"/><Relationship Id="rId4" Type="http://schemas.openxmlformats.org/officeDocument/2006/relationships/slide" Target="slide5.xml"/><Relationship Id="rId9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424332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Красной Книги Нижегородской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Баринова Ю.М.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№ 165»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navgymnasiumnn.edusite.ru/images/098765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046242"/>
            <a:ext cx="6096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114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Северный олень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priroda.kirovreg.ru/upload/static/redbook/0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5112568" cy="383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172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 напоминает летучую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мышь средних размеров: длина тела от 41 до 55 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мм. Мех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длинный, на спине золотисто-коричневый или рыжеватый. Крылья очень широкие. Уши очень длинные (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31—43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мм), задний край уха с поперечными складками. </a:t>
            </a:r>
            <a:b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Охотится в сумерках, в лесу. Питается насекомыми.</a:t>
            </a: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857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тела данного зверька не превышает 90 мм,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хвоста — 70 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мм.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Окраска однотонная, 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желтовато-рыжая. Глаза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темные, 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выпуклые.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Способна удерживаться на самых тонких ветках. Летом делает гнездо, которое напоминает травяной шар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корм – орехи, жёлуди, семена, ягоды. Зверёк активен в сумеречные и ночные часы.</a:t>
            </a:r>
            <a:b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r>
              <a:rPr lang="ru-RU" altLang="ru-RU" dirty="0"/>
              <a:t/>
            </a:r>
            <a:br>
              <a:rPr lang="ru-RU" alt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006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Зверёк имеет длину тела до 90 см. Голова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относительно небольшая, плавно переходит в длинную толстую шею. Ушные раковины малы, едва выступают из меха. Уши и ноздри снабжены особыми  клапанами, закрывающими их при погружении в воду. Хвост сильный, толстый. </a:t>
            </a:r>
            <a:b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Обитает в реках, богатых рыбой. Реже селится в озёрах и прудах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r>
              <a:rPr lang="ru-RU" altLang="ru-RU" dirty="0"/>
              <a:t/>
            </a:r>
            <a:br>
              <a:rPr lang="ru-RU" alt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7507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Бурый ушан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redbook.ru/foto/albums/1/ush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04864"/>
            <a:ext cx="554974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486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Орешниковая соня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im3-tub-ru.yandex.net/i?id=e94c509f433eef5f28cb50bebc148016&amp;n=33&amp;h=215&amp;w=2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28800"/>
            <a:ext cx="4608512" cy="460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1806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Выдра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699792" y="1772816"/>
            <a:ext cx="3528392" cy="413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1120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внешнему виду зверёк напоминает белку. У него есть защёчные мешки для переноса пищи. Общий тон окраски верха - рыжевато-серый, брюшко – серовато-белое. По спине проходят пять продольных тёмных полос. Места обитания в Нижегородской области пихтово-еловые леса, охотно заселяет берега небольших ручьёв и рек с валежником, буреломом и зарослями ягодных кустарников.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309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Компактное тело с крошечными передними и очень длинными задними лапками покрыто шелковистой шерстью, сверху – от охристо-бурой до песчано-желтой, снизу – белой. Голова крупная, мордочка притупленная, уши и глаза большие. Хвост заканчивается расчесанной на две стороны кисточкой. Обитает на юго-востоке области в Пильнинском, Бутурлинском, Краснооктябрьском и Перевозском районах. 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348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Азиатский бурундук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http://%D1%80%D0%B5%D1%81%D0%BF%D1%83%D0%B1%D0%BB%D0%B8%D0%BA%D0%B0-%D1%81%D0%B0%D1%85%D0%B0-%D1%8F%D0%BA%D1%83%D1%82%D0%B8%D1%8F.%D1%80%D1%84/images/181717-10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://%D1%80%D0%B5%D1%81%D0%BF%D1%83%D0%B1%D0%BB%D0%B8%D0%BA%D0%B0-%D1%81%D0%B0%D1%85%D0%B0-%D1%8F%D0%BA%D1%83%D1%82%D0%B8%D1%8F.%D1%80%D1%84/images/181717-100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://%D1%80%D0%B5%D1%81%D0%BF%D1%83%D0%B1%D0%BB%D0%B8%D0%BA%D0%B0-%D1%81%D0%B0%D1%85%D0%B0-%D1%8F%D0%BA%D1%83%D1%82%D0%B8%D1%8F.%D1%80%D1%84/images/181717-100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teacher\Desktop\181717-1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60848"/>
            <a:ext cx="5737045" cy="381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151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«Крупная кошка»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«Белое пятно»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«Подвижный хоботок»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«Рожки»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«Длинные уши»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«Не больше 9 см»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«Речной житель»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«Похож на белку»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«Задние лапки»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06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Большой тушканчик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mirchudes.net/uploads/posts/2015-05/1430507900_bolshoy-tushkanchi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6120680" cy="4070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01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Крупная кошка с длинными сильными ногами и относительно коротким хвостом. Мех густой, пушистый, пепельно-серого слегка голубоватого или рыжеватого цвета, обычно с размытыми темными пятнами на спине, боках и лапах. Морда короткая, окаймлена светло-серыми «бакенбардами». Уши короткие, треугольные, заканчиваются черными кисточками длиной до 4 см.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399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Зверёк имеет длинное, гибкое тело на коротких лапах. Пальцы соединены хорошо заметной перепонкой. Мех короткий, густой одноцветной окраски от рыжевато-бурой до темно-коричневой. На губах и подбородке белое пятно (иногда заходит за горло).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490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Тело зверька покрыто густым шелковистым мехом. Меховой покров серовато-бурый, с серебристым налётом. Нос вытянут в подвижный хоботок. Глаза очень маленькие, ушных раковин нет. Длинный, сжатый с боков хвост покрыт роговыми чешуйками.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504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 средней величины с относительно длинным туловищем, сравнительно короткими конечностями, низко поставленной шеей. Довольно большая голова увеличена тонкими ветвистыми рогами. Копыта средних пальцев широкие, иногда в форме совка, удобного для разгребания снега. Общая окраска однотонная буро-серая, более светлая зимой. Мех густой.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14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РЫСЬ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otvet.imgsmail.ru/download/205043721_6955a4406e192d0518d76c6cb1533d45_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51653"/>
            <a:ext cx="518457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834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Европейская норка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m2-tub-ru.yandex.net/i?id=c22c61b1381263698ae2d526858bc057&amp;n=33&amp;h=215&amp;w=3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5979676" cy="398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419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Русская выхухоль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im0-tub-ru.yandex.net/i?id=b39c1a1b263fd23a97fa9139f333fe44&amp;n=33&amp;h=215&amp;w=3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87077"/>
            <a:ext cx="6408712" cy="426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337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400</TotalTime>
  <Words>437</Words>
  <Application>Microsoft Office PowerPoint</Application>
  <PresentationFormat>Экран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Животные Красной Книги Нижегородской области автор: Баринова Ю.М. МБОУ «Лицей № 165» Викторина  </vt:lpstr>
      <vt:lpstr> ТЕМЫ  «Крупная кошка» «Белое пятно»  «Подвижный хоботок» «Рожки» «Длинные уши» «Не больше 9 см» «Речной житель» «Похож на белку» «Задние лапки»</vt:lpstr>
      <vt:lpstr>Крупная кошка с длинными сильными ногами и относительно коротким хвостом. Мех густой, пушистый, пепельно-серого слегка голубоватого или рыжеватого цвета, обычно с размытыми темными пятнами на спине, боках и лапах. Морда короткая, окаймлена светло-серыми «бакенбардами». Уши короткие, треугольные, заканчиваются черными кисточками длиной до 4 см.  ОТВЕТ</vt:lpstr>
      <vt:lpstr>Зверёк имеет длинное, гибкое тело на коротких лапах. Пальцы соединены хорошо заметной перепонкой. Мех короткий, густой одноцветной окраски от рыжевато-бурой до темно-коричневой. На губах и подбородке белое пятно (иногда заходит за горло).   ОТВЕТ</vt:lpstr>
      <vt:lpstr>Тело зверька покрыто густым шелковистым мехом. Меховой покров серовато-бурый, с серебристым налётом. Нос вытянут в подвижный хоботок. Глаза очень маленькие, ушных раковин нет. Длинный, сжатый с боков хвост покрыт роговыми чешуйками.   ОТВЕТ </vt:lpstr>
      <vt:lpstr>Животное средней величины с относительно длинным туловищем, сравнительно короткими конечностями, низко поставленной шеей. Довольно большая голова увеличена тонкими ветвистыми рогами. Копыта средних пальцев широкие, иногда в форме совка, удобного для разгребания снега. Общая окраска однотонная буро-серая, более светлая зимой. Мех густой.  ОТВЕТ</vt:lpstr>
      <vt:lpstr>РЫСЬ</vt:lpstr>
      <vt:lpstr>Европейская норка</vt:lpstr>
      <vt:lpstr>Русская выхухоль </vt:lpstr>
      <vt:lpstr>Северный олень </vt:lpstr>
      <vt:lpstr>Животное напоминает летучую мышь средних размеров: длина тела от 41 до 55 мм. Мех длинный, на спине золотисто-коричневый или рыжеватый. Крылья очень широкие. Уши очень длинные (31—43 мм), задний край уха с поперечными складками.  Охотится в сумерках, в лесу. Питается насекомыми.  ОТВЕТ</vt:lpstr>
      <vt:lpstr>Длина тела данного зверька не превышает 90 мм, длина хвоста — 70 мм. Окраска однотонная, желтовато-рыжая. Глаза темные, выпуклые.  Способна удерживаться на самых тонких ветках. Летом делает гнездо, которое напоминает травяной шар. Основной корм – орехи, жёлуди, семена, ягоды. Зверёк активен в сумеречные и ночные часы.  ОТВЕТ </vt:lpstr>
      <vt:lpstr>Зверёк имеет длину тела до 90 см. Голова относительно небольшая, плавно переходит в длинную толстую шею. Ушные раковины малы, едва выступают из меха. Уши и ноздри снабжены особыми  клапанами, закрывающими их при погружении в воду. Хвост сильный, толстый.  Обитает в реках, богатых рыбой. Реже селится в озёрах и прудах.  ОТВЕТ </vt:lpstr>
      <vt:lpstr>Бурый ушан</vt:lpstr>
      <vt:lpstr>Орешниковая соня</vt:lpstr>
      <vt:lpstr>Выдра </vt:lpstr>
      <vt:lpstr>По внешнему виду зверёк напоминает белку. У него есть защёчные мешки для переноса пищи. Общий тон окраски верха - рыжевато-серый, брюшко – серовато-белое. По спине проходят пять продольных тёмных полос. Места обитания в Нижегородской области пихтово-еловые леса, охотно заселяет берега небольших ручьёв и рек с валежником, буреломом и зарослями ягодных кустарников.   ОТВЕТ</vt:lpstr>
      <vt:lpstr>Компактное тело с крошечными передними и очень длинными задними лапками покрыто шелковистой шерстью, сверху – от охристо-бурой до песчано-желтой, снизу – белой. Голова крупная, мордочка притупленная, уши и глаза большие. Хвост заканчивается расчесанной на две стороны кисточкой. Обитает на юго-востоке области в Пильнинском, Бутурлинском, Краснооктябрьском и Перевозском районах.     ОТВЕТ </vt:lpstr>
      <vt:lpstr>Азиатский бурундук</vt:lpstr>
      <vt:lpstr>Большой тушканчик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Красной Книги Нижегородской области  Викторина  </dc:title>
  <dc:creator>teacher</dc:creator>
  <cp:lastModifiedBy>viktor</cp:lastModifiedBy>
  <cp:revision>20</cp:revision>
  <cp:lastPrinted>2017-02-16T10:37:30Z</cp:lastPrinted>
  <dcterms:created xsi:type="dcterms:W3CDTF">2017-02-15T11:12:47Z</dcterms:created>
  <dcterms:modified xsi:type="dcterms:W3CDTF">2019-03-18T07:40:16Z</dcterms:modified>
</cp:coreProperties>
</file>