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b="1" i="1" u="sng" dirty="0" smtClean="0"/>
              <a:t>Как узнать способности ребенка?</a:t>
            </a:r>
            <a:endParaRPr lang="ru-RU" b="1" i="1" u="sng" dirty="0"/>
          </a:p>
        </p:txBody>
      </p:sp>
      <p:pic>
        <p:nvPicPr>
          <p:cNvPr id="1026" name="Picture 2" descr="C:\Users\Дарья\Desktop\РАБОТА СТАРШЕГО ВОСПИТАТЕЛЯ\фестиваль добрых дел\1_52551a0e2b4cb52551a0e2b50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383382" cy="525464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78224205_d0a5d0bed187d183_d0bcd0bdd0bed0b3d0be_d0b7d0bdd0b0d182d1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19" y="3071804"/>
            <a:ext cx="4327081" cy="378619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/>
          <a:p>
            <a:r>
              <a:rPr lang="ru-RU" b="1" i="1" u="sng" dirty="0" smtClean="0"/>
              <a:t>Следует обратиться к психологу, если: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57158" y="2214554"/>
            <a:ext cx="6400800" cy="175260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Р</a:t>
            </a:r>
            <a:r>
              <a:rPr lang="ru-RU" b="1" i="1" dirty="0" smtClean="0">
                <a:solidFill>
                  <a:schemeClr val="tx1"/>
                </a:solidFill>
              </a:rPr>
              <a:t>ебенок </a:t>
            </a:r>
            <a:r>
              <a:rPr lang="ru-RU" b="1" i="1" dirty="0" smtClean="0">
                <a:solidFill>
                  <a:schemeClr val="tx1"/>
                </a:solidFill>
              </a:rPr>
              <a:t>замкнут и нелюдим</a:t>
            </a:r>
            <a:r>
              <a:rPr lang="ru-RU" b="1" i="1" dirty="0" smtClean="0">
                <a:solidFill>
                  <a:schemeClr val="tx1"/>
                </a:solidFill>
              </a:rPr>
              <a:t>,</a:t>
            </a:r>
          </a:p>
          <a:p>
            <a:pPr algn="l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Не </a:t>
            </a:r>
            <a:r>
              <a:rPr lang="ru-RU" b="1" i="1" dirty="0" smtClean="0">
                <a:solidFill>
                  <a:schemeClr val="tx1"/>
                </a:solidFill>
              </a:rPr>
              <a:t>проявляет интереса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ни </a:t>
            </a:r>
            <a:r>
              <a:rPr lang="ru-RU" b="1" i="1" dirty="0" smtClean="0">
                <a:solidFill>
                  <a:schemeClr val="tx1"/>
                </a:solidFill>
              </a:rPr>
              <a:t>к танцам, ни к пению,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ни </a:t>
            </a:r>
            <a:r>
              <a:rPr lang="ru-RU" b="1" i="1" dirty="0" smtClean="0">
                <a:solidFill>
                  <a:schemeClr val="tx1"/>
                </a:solidFill>
              </a:rPr>
              <a:t>к </a:t>
            </a:r>
            <a:r>
              <a:rPr lang="ru-RU" b="1" i="1" dirty="0" smtClean="0">
                <a:solidFill>
                  <a:schemeClr val="tx1"/>
                </a:solidFill>
              </a:rPr>
              <a:t>рисованию.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5" name="Молния 4"/>
          <p:cNvSpPr/>
          <p:nvPr/>
        </p:nvSpPr>
        <p:spPr>
          <a:xfrm>
            <a:off x="142844" y="3357562"/>
            <a:ext cx="285752" cy="500066"/>
          </a:xfrm>
          <a:prstGeom prst="lightningBolt">
            <a:avLst/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олния 5"/>
          <p:cNvSpPr/>
          <p:nvPr/>
        </p:nvSpPr>
        <p:spPr>
          <a:xfrm>
            <a:off x="142844" y="2214554"/>
            <a:ext cx="285752" cy="500066"/>
          </a:xfrm>
          <a:prstGeom prst="lightningBolt">
            <a:avLst/>
          </a:prstGeom>
          <a:solidFill>
            <a:srgbClr val="FFFF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u="sng" dirty="0" smtClean="0"/>
              <a:t>Не заставляйте ребенка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/>
          <a:lstStyle/>
          <a:p>
            <a:r>
              <a:rPr lang="ru-RU" dirty="0" smtClean="0"/>
              <a:t>Если вы </a:t>
            </a:r>
            <a:r>
              <a:rPr lang="ru-RU" dirty="0" smtClean="0"/>
              <a:t>хотите выявить</a:t>
            </a:r>
            <a:r>
              <a:rPr lang="ru-RU" dirty="0" smtClean="0"/>
              <a:t> способности ребенка, не стоит заставлять ребенка реализовывать ваши мечты, если они ему не по нраву и не по силам. </a:t>
            </a:r>
            <a:endParaRPr lang="ru-RU" dirty="0" smtClean="0"/>
          </a:p>
          <a:p>
            <a:r>
              <a:rPr lang="ru-RU" dirty="0" smtClean="0"/>
              <a:t>Принуждение </a:t>
            </a:r>
            <a:r>
              <a:rPr lang="ru-RU" dirty="0" smtClean="0"/>
              <a:t>к </a:t>
            </a:r>
            <a:r>
              <a:rPr lang="ru-RU" dirty="0" smtClean="0"/>
              <a:t>чему-либо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может </a:t>
            </a:r>
            <a:r>
              <a:rPr lang="ru-RU" dirty="0" smtClean="0"/>
              <a:t>только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отпугнуть </a:t>
            </a:r>
            <a:r>
              <a:rPr lang="ru-RU" dirty="0" smtClean="0"/>
              <a:t>ребенка.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9612_html_486332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521" y="3273875"/>
            <a:ext cx="4662479" cy="35841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9970861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8896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Не бойтесь перегрузить ребенка</a:t>
            </a:r>
            <a:endParaRPr lang="ru-RU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Чем больше различных видов занятий, тем </a:t>
            </a:r>
            <a:r>
              <a:rPr lang="ru-RU" sz="2800" b="1" dirty="0" smtClean="0"/>
              <a:t>лучше</a:t>
            </a:r>
          </a:p>
          <a:p>
            <a:r>
              <a:rPr lang="ru-RU" sz="2800" b="1" dirty="0" smtClean="0"/>
              <a:t>Главное, постоянно интересоваться, есть ли у </a:t>
            </a:r>
            <a:r>
              <a:rPr lang="ru-RU" sz="2800" b="1" dirty="0" smtClean="0"/>
              <a:t>ребенка </a:t>
            </a:r>
            <a:r>
              <a:rPr lang="ru-RU" sz="2800" b="1" dirty="0" smtClean="0"/>
              <a:t>желание продолжать занятия. </a:t>
            </a:r>
            <a:endParaRPr lang="ru-RU" sz="2800" b="1" dirty="0" smtClean="0"/>
          </a:p>
          <a:p>
            <a:r>
              <a:rPr lang="ru-RU" sz="2800" b="1" dirty="0" smtClean="0"/>
              <a:t>Необходимо </a:t>
            </a:r>
            <a:r>
              <a:rPr lang="ru-RU" sz="2800" b="1" dirty="0" smtClean="0"/>
              <a:t>поощрять интерес и инициативу, но ни в коем случае не наказывать за нежелание посещать кружок.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3156411_37a08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Хвалите искренне и от всего сердца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необходимо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постоянно хвалить ребенка. </a:t>
            </a:r>
            <a:endParaRPr lang="ru-RU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>
              <a:buNone/>
            </a:pP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Хвалите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искренне и от всего сердца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</a:p>
          <a:p>
            <a:pPr algn="ctr">
              <a:buNone/>
            </a:pP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Ваша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задача - это не вырастить вундеркинда на зависть другим родителям, тем самым лишив его детства, а выявить и постепенно развивать его способности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571472" y="2357430"/>
            <a:ext cx="285752" cy="285752"/>
          </a:xfrm>
          <a:prstGeom prst="smileyFace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857224" y="2928934"/>
            <a:ext cx="285752" cy="28575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142844" y="3500438"/>
            <a:ext cx="285752" cy="28575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FFFF00"/>
                </a:solidFill>
              </a:rPr>
              <a:t>Не </a:t>
            </a:r>
            <a:r>
              <a:rPr lang="ru-RU" sz="3600" b="1" i="1" u="sng" dirty="0" smtClean="0">
                <a:solidFill>
                  <a:srgbClr val="FFFF00"/>
                </a:solidFill>
              </a:rPr>
              <a:t>стоит с пеленок пытаться вырастить великого математика</a:t>
            </a:r>
            <a:endParaRPr lang="ru-RU" sz="3600" b="1" i="1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857364"/>
            <a:ext cx="5500726" cy="4071942"/>
          </a:xfrm>
        </p:spPr>
        <p:txBody>
          <a:bodyPr/>
          <a:lstStyle/>
          <a:p>
            <a:pPr algn="ctr"/>
            <a:r>
              <a:rPr lang="ru-RU" b="1" dirty="0" smtClean="0"/>
              <a:t>Необходимо развивать </a:t>
            </a:r>
            <a:r>
              <a:rPr lang="ru-RU" b="1" dirty="0" smtClean="0"/>
              <a:t>творческие </a:t>
            </a:r>
            <a:r>
              <a:rPr lang="ru-RU" b="1" dirty="0" smtClean="0"/>
              <a:t>способности ребенка</a:t>
            </a:r>
          </a:p>
          <a:p>
            <a:pPr algn="ctr"/>
            <a:r>
              <a:rPr lang="ru-RU" b="1" dirty="0" smtClean="0"/>
              <a:t> У</a:t>
            </a:r>
            <a:r>
              <a:rPr lang="ru-RU" b="1" dirty="0" smtClean="0"/>
              <a:t>креплять </a:t>
            </a:r>
            <a:r>
              <a:rPr lang="ru-RU" b="1" dirty="0" smtClean="0"/>
              <a:t>связь полушарий </a:t>
            </a:r>
            <a:r>
              <a:rPr lang="ru-RU" b="1" dirty="0" smtClean="0"/>
              <a:t>мозга</a:t>
            </a:r>
          </a:p>
          <a:p>
            <a:pPr algn="ctr">
              <a:buNone/>
            </a:pPr>
            <a:r>
              <a:rPr lang="ru-RU" b="1" dirty="0" smtClean="0"/>
              <a:t> ребенка</a:t>
            </a:r>
            <a:endParaRPr lang="ru-RU" b="1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357562"/>
            <a:ext cx="4500594" cy="33754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103</Words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Как узнать способности ребенка?</vt:lpstr>
      <vt:lpstr>Следует обратиться к психологу, если:</vt:lpstr>
      <vt:lpstr>Не заставляйте ребенка</vt:lpstr>
      <vt:lpstr>Не бойтесь перегрузить ребенка</vt:lpstr>
      <vt:lpstr>Хвалите искренне и от всего сердца. </vt:lpstr>
      <vt:lpstr>Не стоит с пеленок пытаться вырастить великого математика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узнать способности ребенка?</dc:title>
  <dc:creator>Дарья</dc:creator>
  <cp:lastModifiedBy>Дарья</cp:lastModifiedBy>
  <cp:revision>5</cp:revision>
  <dcterms:created xsi:type="dcterms:W3CDTF">2015-03-19T08:12:29Z</dcterms:created>
  <dcterms:modified xsi:type="dcterms:W3CDTF">2015-03-19T08:54:55Z</dcterms:modified>
</cp:coreProperties>
</file>