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56" r:id="rId15"/>
    <p:sldId id="271" r:id="rId16"/>
    <p:sldId id="273" r:id="rId17"/>
    <p:sldId id="281" r:id="rId18"/>
    <p:sldId id="279" r:id="rId19"/>
    <p:sldId id="280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0D7398-5B9B-404F-A066-2207DCEB1AD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F72498-2598-40BE-84EE-8A7A0CE5D143}">
      <dgm:prSet phldrT="[Текст]"/>
      <dgm:spPr/>
      <dgm:t>
        <a:bodyPr/>
        <a:lstStyle/>
        <a:p>
          <a:r>
            <a:rPr lang="ru-RU" dirty="0" smtClean="0"/>
            <a:t>ОТ</a:t>
          </a:r>
          <a:endParaRPr lang="ru-RU" dirty="0"/>
        </a:p>
      </dgm:t>
    </dgm:pt>
    <dgm:pt modelId="{1E0DC17B-0DC9-4422-813F-48EE567A7CF5}" type="parTrans" cxnId="{6648B96F-C736-41FB-94B6-01E92F3B4649}">
      <dgm:prSet/>
      <dgm:spPr/>
      <dgm:t>
        <a:bodyPr/>
        <a:lstStyle/>
        <a:p>
          <a:endParaRPr lang="ru-RU"/>
        </a:p>
      </dgm:t>
    </dgm:pt>
    <dgm:pt modelId="{5254E673-77FB-4265-8B48-AA98AB18B232}" type="sibTrans" cxnId="{6648B96F-C736-41FB-94B6-01E92F3B4649}">
      <dgm:prSet/>
      <dgm:spPr/>
      <dgm:t>
        <a:bodyPr/>
        <a:lstStyle/>
        <a:p>
          <a:endParaRPr lang="ru-RU"/>
        </a:p>
      </dgm:t>
    </dgm:pt>
    <dgm:pt modelId="{C6B2C930-1390-4A7F-A33F-FEE76956FA7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 контингента воспитанников</a:t>
          </a:r>
          <a:endParaRPr lang="ru-RU" dirty="0"/>
        </a:p>
      </dgm:t>
    </dgm:pt>
    <dgm:pt modelId="{01FF8EF0-4FF6-4947-AA5C-D4B9DAB049C1}" type="parTrans" cxnId="{DA48A2E6-4A0D-46F8-A9C2-483A67ACD6B7}">
      <dgm:prSet/>
      <dgm:spPr/>
      <dgm:t>
        <a:bodyPr/>
        <a:lstStyle/>
        <a:p>
          <a:endParaRPr lang="ru-RU"/>
        </a:p>
      </dgm:t>
    </dgm:pt>
    <dgm:pt modelId="{60F05C11-F685-433C-B32B-E6A62368B14F}" type="sibTrans" cxnId="{DA48A2E6-4A0D-46F8-A9C2-483A67ACD6B7}">
      <dgm:prSet/>
      <dgm:spPr/>
      <dgm:t>
        <a:bodyPr/>
        <a:lstStyle/>
        <a:p>
          <a:endParaRPr lang="ru-RU"/>
        </a:p>
      </dgm:t>
    </dgm:pt>
    <dgm:pt modelId="{F6DC5501-5259-4482-AC56-AE96D8B25E75}">
      <dgm:prSet phldrT="[Текст]"/>
      <dgm:spPr/>
      <dgm:t>
        <a:bodyPr/>
        <a:lstStyle/>
        <a:p>
          <a:r>
            <a:rPr lang="ru-RU" dirty="0" smtClean="0"/>
            <a:t>ОТ</a:t>
          </a:r>
          <a:endParaRPr lang="ru-RU" dirty="0"/>
        </a:p>
      </dgm:t>
    </dgm:pt>
    <dgm:pt modelId="{339AEFD3-681B-4AD5-97D5-835FE89CFC15}" type="parTrans" cxnId="{7FF4BE6C-7D31-4363-BB88-F49CD4C5048D}">
      <dgm:prSet/>
      <dgm:spPr/>
      <dgm:t>
        <a:bodyPr/>
        <a:lstStyle/>
        <a:p>
          <a:endParaRPr lang="ru-RU"/>
        </a:p>
      </dgm:t>
    </dgm:pt>
    <dgm:pt modelId="{79DCEB39-183B-4375-A704-D3C35D103247}" type="sibTrans" cxnId="{7FF4BE6C-7D31-4363-BB88-F49CD4C5048D}">
      <dgm:prSet/>
      <dgm:spPr/>
      <dgm:t>
        <a:bodyPr/>
        <a:lstStyle/>
        <a:p>
          <a:endParaRPr lang="ru-RU"/>
        </a:p>
      </dgm:t>
    </dgm:pt>
    <dgm:pt modelId="{0664FF0B-5AD1-458E-83BA-77F31C2B5ACF}">
      <dgm:prSet phldrT="[Текст]"/>
      <dgm:spPr/>
      <dgm:t>
        <a:bodyPr/>
        <a:lstStyle/>
        <a:p>
          <a:r>
            <a:rPr lang="ru-RU" dirty="0" smtClean="0"/>
            <a:t>оснащенности дошкольного учреждения</a:t>
          </a:r>
          <a:endParaRPr lang="ru-RU" dirty="0"/>
        </a:p>
      </dgm:t>
    </dgm:pt>
    <dgm:pt modelId="{38A2FC8D-55BF-4705-981E-AF38E8D2BDF3}" type="parTrans" cxnId="{AB02ED2A-E94C-4547-B7A7-C23FCB656EA9}">
      <dgm:prSet/>
      <dgm:spPr/>
      <dgm:t>
        <a:bodyPr/>
        <a:lstStyle/>
        <a:p>
          <a:endParaRPr lang="ru-RU"/>
        </a:p>
      </dgm:t>
    </dgm:pt>
    <dgm:pt modelId="{F8F4336B-B397-437C-9A1C-C7E5755D1D23}" type="sibTrans" cxnId="{AB02ED2A-E94C-4547-B7A7-C23FCB656EA9}">
      <dgm:prSet/>
      <dgm:spPr/>
      <dgm:t>
        <a:bodyPr/>
        <a:lstStyle/>
        <a:p>
          <a:endParaRPr lang="ru-RU"/>
        </a:p>
      </dgm:t>
    </dgm:pt>
    <dgm:pt modelId="{C7CED220-6A11-4478-965C-C4AF38FF774A}">
      <dgm:prSet phldrT="[Текст]"/>
      <dgm:spPr/>
      <dgm:t>
        <a:bodyPr/>
        <a:lstStyle/>
        <a:p>
          <a:r>
            <a:rPr lang="ru-RU" dirty="0" smtClean="0"/>
            <a:t>специфики дошкольного учреждения</a:t>
          </a:r>
          <a:endParaRPr lang="ru-RU" dirty="0"/>
        </a:p>
      </dgm:t>
    </dgm:pt>
    <dgm:pt modelId="{25552578-4FA1-4CEB-BC3E-6F3C592AB1FA}" type="parTrans" cxnId="{92B6324B-D278-4639-9393-0CED809071D2}">
      <dgm:prSet/>
      <dgm:spPr/>
      <dgm:t>
        <a:bodyPr/>
        <a:lstStyle/>
        <a:p>
          <a:endParaRPr lang="ru-RU"/>
        </a:p>
      </dgm:t>
    </dgm:pt>
    <dgm:pt modelId="{321FE105-CDE3-4240-85AD-A3E3FD6F7601}" type="sibTrans" cxnId="{92B6324B-D278-4639-9393-0CED809071D2}">
      <dgm:prSet/>
      <dgm:spPr/>
      <dgm:t>
        <a:bodyPr/>
        <a:lstStyle/>
        <a:p>
          <a:endParaRPr lang="ru-RU"/>
        </a:p>
      </dgm:t>
    </dgm:pt>
    <dgm:pt modelId="{D30FAFAB-60E7-4179-8322-E4B274C04600}">
      <dgm:prSet phldrT="[Текст]"/>
      <dgm:spPr/>
      <dgm:t>
        <a:bodyPr/>
        <a:lstStyle/>
        <a:p>
          <a:r>
            <a:rPr lang="ru-RU" dirty="0" smtClean="0"/>
            <a:t>ОТ</a:t>
          </a:r>
          <a:endParaRPr lang="ru-RU" dirty="0"/>
        </a:p>
      </dgm:t>
    </dgm:pt>
    <dgm:pt modelId="{6A6FDA52-3937-48E6-A51F-40DCE9E98240}" type="parTrans" cxnId="{80447803-A94D-4019-BE5F-305152E87B6D}">
      <dgm:prSet/>
      <dgm:spPr/>
      <dgm:t>
        <a:bodyPr/>
        <a:lstStyle/>
        <a:p>
          <a:endParaRPr lang="ru-RU"/>
        </a:p>
      </dgm:t>
    </dgm:pt>
    <dgm:pt modelId="{B63530DD-63C2-4E08-A652-AEED295141DE}" type="sibTrans" cxnId="{80447803-A94D-4019-BE5F-305152E87B6D}">
      <dgm:prSet/>
      <dgm:spPr/>
      <dgm:t>
        <a:bodyPr/>
        <a:lstStyle/>
        <a:p>
          <a:endParaRPr lang="ru-RU"/>
        </a:p>
      </dgm:t>
    </dgm:pt>
    <dgm:pt modelId="{A3DDD630-EA03-49B5-A495-4D79708DA8CB}">
      <dgm:prSet phldrT="[Текст]"/>
      <dgm:spPr/>
      <dgm:t>
        <a:bodyPr/>
        <a:lstStyle/>
        <a:p>
          <a:r>
            <a:rPr lang="ru-RU" dirty="0" smtClean="0"/>
            <a:t>творческого подхода педагога</a:t>
          </a:r>
          <a:endParaRPr lang="ru-RU" dirty="0"/>
        </a:p>
      </dgm:t>
    </dgm:pt>
    <dgm:pt modelId="{9C4D5951-98CE-4C36-8987-0A6199435EBC}" type="parTrans" cxnId="{A79AE3AD-3188-4285-99FB-9DC621362E8F}">
      <dgm:prSet/>
      <dgm:spPr/>
      <dgm:t>
        <a:bodyPr/>
        <a:lstStyle/>
        <a:p>
          <a:endParaRPr lang="ru-RU"/>
        </a:p>
      </dgm:t>
    </dgm:pt>
    <dgm:pt modelId="{A91BF94B-E88B-4E8C-A3BB-C74317B0E162}" type="sibTrans" cxnId="{A79AE3AD-3188-4285-99FB-9DC621362E8F}">
      <dgm:prSet/>
      <dgm:spPr/>
      <dgm:t>
        <a:bodyPr/>
        <a:lstStyle/>
        <a:p>
          <a:endParaRPr lang="ru-RU"/>
        </a:p>
      </dgm:t>
    </dgm:pt>
    <dgm:pt modelId="{7048CE12-8341-4E49-B085-EB30ABF0C92B}">
      <dgm:prSet phldrT="[Текст]"/>
      <dgm:spPr/>
      <dgm:t>
        <a:bodyPr/>
        <a:lstStyle/>
        <a:p>
          <a:r>
            <a:rPr lang="ru-RU" dirty="0" smtClean="0"/>
            <a:t>опыта работы педагога</a:t>
          </a:r>
          <a:endParaRPr lang="ru-RU" dirty="0"/>
        </a:p>
      </dgm:t>
    </dgm:pt>
    <dgm:pt modelId="{862673FD-075B-42CD-9EF6-6DC3460E5F8B}" type="parTrans" cxnId="{FBA0CAED-9C50-4BFE-B713-6131F93814AB}">
      <dgm:prSet/>
      <dgm:spPr/>
      <dgm:t>
        <a:bodyPr/>
        <a:lstStyle/>
        <a:p>
          <a:endParaRPr lang="ru-RU"/>
        </a:p>
      </dgm:t>
    </dgm:pt>
    <dgm:pt modelId="{03CD4D27-2474-453D-8CF8-48E1696ADEA6}" type="sibTrans" cxnId="{FBA0CAED-9C50-4BFE-B713-6131F93814AB}">
      <dgm:prSet/>
      <dgm:spPr/>
      <dgm:t>
        <a:bodyPr/>
        <a:lstStyle/>
        <a:p>
          <a:endParaRPr lang="ru-RU"/>
        </a:p>
      </dgm:t>
    </dgm:pt>
    <dgm:pt modelId="{7578673C-4AD9-4841-8D95-771260992E9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культурных и региональных особенностей</a:t>
          </a:r>
        </a:p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ADAB288E-5445-40F6-AC8C-E8B46771D476}" type="parTrans" cxnId="{D945F996-315B-487E-AEF6-096CD592C407}">
      <dgm:prSet/>
      <dgm:spPr/>
      <dgm:t>
        <a:bodyPr/>
        <a:lstStyle/>
        <a:p>
          <a:endParaRPr lang="ru-RU"/>
        </a:p>
      </dgm:t>
    </dgm:pt>
    <dgm:pt modelId="{1DF6ED57-BE27-4DF2-B310-39E6244D6D5E}" type="sibTrans" cxnId="{D945F996-315B-487E-AEF6-096CD592C407}">
      <dgm:prSet/>
      <dgm:spPr/>
      <dgm:t>
        <a:bodyPr/>
        <a:lstStyle/>
        <a:p>
          <a:endParaRPr lang="ru-RU"/>
        </a:p>
      </dgm:t>
    </dgm:pt>
    <dgm:pt modelId="{384A2074-4104-402E-BFB7-6E9B210EE62B}" type="pres">
      <dgm:prSet presAssocID="{4F0D7398-5B9B-404F-A066-2207DCEB1AD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47ECB6-AD24-41FC-9D1A-6659A849AD02}" type="pres">
      <dgm:prSet presAssocID="{9BF72498-2598-40BE-84EE-8A7A0CE5D143}" presName="composite" presStyleCnt="0"/>
      <dgm:spPr/>
    </dgm:pt>
    <dgm:pt modelId="{F55D24A6-FE32-4D29-B7EA-5774307C54DB}" type="pres">
      <dgm:prSet presAssocID="{9BF72498-2598-40BE-84EE-8A7A0CE5D14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8FB41-3446-45D1-8CC4-800F0BD64D12}" type="pres">
      <dgm:prSet presAssocID="{9BF72498-2598-40BE-84EE-8A7A0CE5D14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19936-135D-4AFF-A4A3-4BE82353922D}" type="pres">
      <dgm:prSet presAssocID="{5254E673-77FB-4265-8B48-AA98AB18B232}" presName="sp" presStyleCnt="0"/>
      <dgm:spPr/>
    </dgm:pt>
    <dgm:pt modelId="{2FFE5164-1497-4E69-A85C-74A4F0706439}" type="pres">
      <dgm:prSet presAssocID="{F6DC5501-5259-4482-AC56-AE96D8B25E75}" presName="composite" presStyleCnt="0"/>
      <dgm:spPr/>
    </dgm:pt>
    <dgm:pt modelId="{C8640619-3B97-4286-A296-37ED4B47D70B}" type="pres">
      <dgm:prSet presAssocID="{F6DC5501-5259-4482-AC56-AE96D8B25E7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D4286-D405-40CE-9262-ABB3340D270D}" type="pres">
      <dgm:prSet presAssocID="{F6DC5501-5259-4482-AC56-AE96D8B25E7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B444D-FB33-4259-9359-25FBFA201ECF}" type="pres">
      <dgm:prSet presAssocID="{79DCEB39-183B-4375-A704-D3C35D103247}" presName="sp" presStyleCnt="0"/>
      <dgm:spPr/>
    </dgm:pt>
    <dgm:pt modelId="{96A8D364-767C-4905-9B75-B67CA410C151}" type="pres">
      <dgm:prSet presAssocID="{D30FAFAB-60E7-4179-8322-E4B274C04600}" presName="composite" presStyleCnt="0"/>
      <dgm:spPr/>
    </dgm:pt>
    <dgm:pt modelId="{F3640486-3604-4832-BDDD-C223A7FF010E}" type="pres">
      <dgm:prSet presAssocID="{D30FAFAB-60E7-4179-8322-E4B274C0460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B78195-87E4-449E-8E30-484AF46B1D5D}" type="pres">
      <dgm:prSet presAssocID="{D30FAFAB-60E7-4179-8322-E4B274C0460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447803-A94D-4019-BE5F-305152E87B6D}" srcId="{4F0D7398-5B9B-404F-A066-2207DCEB1AD8}" destId="{D30FAFAB-60E7-4179-8322-E4B274C04600}" srcOrd="2" destOrd="0" parTransId="{6A6FDA52-3937-48E6-A51F-40DCE9E98240}" sibTransId="{B63530DD-63C2-4E08-A652-AEED295141DE}"/>
    <dgm:cxn modelId="{92B6324B-D278-4639-9393-0CED809071D2}" srcId="{F6DC5501-5259-4482-AC56-AE96D8B25E75}" destId="{C7CED220-6A11-4478-965C-C4AF38FF774A}" srcOrd="1" destOrd="0" parTransId="{25552578-4FA1-4CEB-BC3E-6F3C592AB1FA}" sibTransId="{321FE105-CDE3-4240-85AD-A3E3FD6F7601}"/>
    <dgm:cxn modelId="{FBA0CAED-9C50-4BFE-B713-6131F93814AB}" srcId="{D30FAFAB-60E7-4179-8322-E4B274C04600}" destId="{7048CE12-8341-4E49-B085-EB30ABF0C92B}" srcOrd="1" destOrd="0" parTransId="{862673FD-075B-42CD-9EF6-6DC3460E5F8B}" sibTransId="{03CD4D27-2474-453D-8CF8-48E1696ADEA6}"/>
    <dgm:cxn modelId="{6BC0FF5F-C280-4686-8AC9-19B3A62BD4CD}" type="presOf" srcId="{D30FAFAB-60E7-4179-8322-E4B274C04600}" destId="{F3640486-3604-4832-BDDD-C223A7FF010E}" srcOrd="0" destOrd="0" presId="urn:microsoft.com/office/officeart/2005/8/layout/chevron2"/>
    <dgm:cxn modelId="{AB02ED2A-E94C-4547-B7A7-C23FCB656EA9}" srcId="{F6DC5501-5259-4482-AC56-AE96D8B25E75}" destId="{0664FF0B-5AD1-458E-83BA-77F31C2B5ACF}" srcOrd="0" destOrd="0" parTransId="{38A2FC8D-55BF-4705-981E-AF38E8D2BDF3}" sibTransId="{F8F4336B-B397-437C-9A1C-C7E5755D1D23}"/>
    <dgm:cxn modelId="{28385D2B-6BB1-4445-A807-0E32B656CC4B}" type="presOf" srcId="{0664FF0B-5AD1-458E-83BA-77F31C2B5ACF}" destId="{CC4D4286-D405-40CE-9262-ABB3340D270D}" srcOrd="0" destOrd="0" presId="urn:microsoft.com/office/officeart/2005/8/layout/chevron2"/>
    <dgm:cxn modelId="{7329756D-36A8-410B-AF15-723118EE02F4}" type="presOf" srcId="{7578673C-4AD9-4841-8D95-771260992E95}" destId="{7CA8FB41-3446-45D1-8CC4-800F0BD64D12}" srcOrd="0" destOrd="1" presId="urn:microsoft.com/office/officeart/2005/8/layout/chevron2"/>
    <dgm:cxn modelId="{78EA8913-F518-4E16-9251-9FC28DC0A617}" type="presOf" srcId="{A3DDD630-EA03-49B5-A495-4D79708DA8CB}" destId="{8DB78195-87E4-449E-8E30-484AF46B1D5D}" srcOrd="0" destOrd="0" presId="urn:microsoft.com/office/officeart/2005/8/layout/chevron2"/>
    <dgm:cxn modelId="{39789CB6-42A7-41DE-A046-27CF2F1E7325}" type="presOf" srcId="{9BF72498-2598-40BE-84EE-8A7A0CE5D143}" destId="{F55D24A6-FE32-4D29-B7EA-5774307C54DB}" srcOrd="0" destOrd="0" presId="urn:microsoft.com/office/officeart/2005/8/layout/chevron2"/>
    <dgm:cxn modelId="{579A5087-F9D1-415A-84D0-82EF872E0265}" type="presOf" srcId="{F6DC5501-5259-4482-AC56-AE96D8B25E75}" destId="{C8640619-3B97-4286-A296-37ED4B47D70B}" srcOrd="0" destOrd="0" presId="urn:microsoft.com/office/officeart/2005/8/layout/chevron2"/>
    <dgm:cxn modelId="{6648B96F-C736-41FB-94B6-01E92F3B4649}" srcId="{4F0D7398-5B9B-404F-A066-2207DCEB1AD8}" destId="{9BF72498-2598-40BE-84EE-8A7A0CE5D143}" srcOrd="0" destOrd="0" parTransId="{1E0DC17B-0DC9-4422-813F-48EE567A7CF5}" sibTransId="{5254E673-77FB-4265-8B48-AA98AB18B232}"/>
    <dgm:cxn modelId="{1424F6C3-3F95-4A8B-BD6E-8049C9B27D15}" type="presOf" srcId="{7048CE12-8341-4E49-B085-EB30ABF0C92B}" destId="{8DB78195-87E4-449E-8E30-484AF46B1D5D}" srcOrd="0" destOrd="1" presId="urn:microsoft.com/office/officeart/2005/8/layout/chevron2"/>
    <dgm:cxn modelId="{A79AE3AD-3188-4285-99FB-9DC621362E8F}" srcId="{D30FAFAB-60E7-4179-8322-E4B274C04600}" destId="{A3DDD630-EA03-49B5-A495-4D79708DA8CB}" srcOrd="0" destOrd="0" parTransId="{9C4D5951-98CE-4C36-8987-0A6199435EBC}" sibTransId="{A91BF94B-E88B-4E8C-A3BB-C74317B0E162}"/>
    <dgm:cxn modelId="{6C994955-6519-402B-9E3B-A405CA4B0E06}" type="presOf" srcId="{4F0D7398-5B9B-404F-A066-2207DCEB1AD8}" destId="{384A2074-4104-402E-BFB7-6E9B210EE62B}" srcOrd="0" destOrd="0" presId="urn:microsoft.com/office/officeart/2005/8/layout/chevron2"/>
    <dgm:cxn modelId="{7FF4BE6C-7D31-4363-BB88-F49CD4C5048D}" srcId="{4F0D7398-5B9B-404F-A066-2207DCEB1AD8}" destId="{F6DC5501-5259-4482-AC56-AE96D8B25E75}" srcOrd="1" destOrd="0" parTransId="{339AEFD3-681B-4AD5-97D5-835FE89CFC15}" sibTransId="{79DCEB39-183B-4375-A704-D3C35D103247}"/>
    <dgm:cxn modelId="{48267964-4967-4A66-8AE4-EB84912CD117}" type="presOf" srcId="{C6B2C930-1390-4A7F-A33F-FEE76956FA77}" destId="{7CA8FB41-3446-45D1-8CC4-800F0BD64D12}" srcOrd="0" destOrd="0" presId="urn:microsoft.com/office/officeart/2005/8/layout/chevron2"/>
    <dgm:cxn modelId="{9C849977-C558-46E3-B26D-7A9E9E70D392}" type="presOf" srcId="{C7CED220-6A11-4478-965C-C4AF38FF774A}" destId="{CC4D4286-D405-40CE-9262-ABB3340D270D}" srcOrd="0" destOrd="1" presId="urn:microsoft.com/office/officeart/2005/8/layout/chevron2"/>
    <dgm:cxn modelId="{D945F996-315B-487E-AEF6-096CD592C407}" srcId="{9BF72498-2598-40BE-84EE-8A7A0CE5D143}" destId="{7578673C-4AD9-4841-8D95-771260992E95}" srcOrd="1" destOrd="0" parTransId="{ADAB288E-5445-40F6-AC8C-E8B46771D476}" sibTransId="{1DF6ED57-BE27-4DF2-B310-39E6244D6D5E}"/>
    <dgm:cxn modelId="{DA48A2E6-4A0D-46F8-A9C2-483A67ACD6B7}" srcId="{9BF72498-2598-40BE-84EE-8A7A0CE5D143}" destId="{C6B2C930-1390-4A7F-A33F-FEE76956FA77}" srcOrd="0" destOrd="0" parTransId="{01FF8EF0-4FF6-4947-AA5C-D4B9DAB049C1}" sibTransId="{60F05C11-F685-433C-B32B-E6A62368B14F}"/>
    <dgm:cxn modelId="{46A52D3F-4DDA-471D-8416-2E00B659AEE6}" type="presParOf" srcId="{384A2074-4104-402E-BFB7-6E9B210EE62B}" destId="{C047ECB6-AD24-41FC-9D1A-6659A849AD02}" srcOrd="0" destOrd="0" presId="urn:microsoft.com/office/officeart/2005/8/layout/chevron2"/>
    <dgm:cxn modelId="{1D40CDD4-8F9C-4ADD-8318-71B96156AF3F}" type="presParOf" srcId="{C047ECB6-AD24-41FC-9D1A-6659A849AD02}" destId="{F55D24A6-FE32-4D29-B7EA-5774307C54DB}" srcOrd="0" destOrd="0" presId="urn:microsoft.com/office/officeart/2005/8/layout/chevron2"/>
    <dgm:cxn modelId="{06A00C98-C222-47E5-9030-83200B3AAC63}" type="presParOf" srcId="{C047ECB6-AD24-41FC-9D1A-6659A849AD02}" destId="{7CA8FB41-3446-45D1-8CC4-800F0BD64D12}" srcOrd="1" destOrd="0" presId="urn:microsoft.com/office/officeart/2005/8/layout/chevron2"/>
    <dgm:cxn modelId="{40834775-4730-48D6-B4D0-2D898FD23CE2}" type="presParOf" srcId="{384A2074-4104-402E-BFB7-6E9B210EE62B}" destId="{3F619936-135D-4AFF-A4A3-4BE82353922D}" srcOrd="1" destOrd="0" presId="urn:microsoft.com/office/officeart/2005/8/layout/chevron2"/>
    <dgm:cxn modelId="{B27B0A02-1D87-43D8-9A30-9E3B85F1C973}" type="presParOf" srcId="{384A2074-4104-402E-BFB7-6E9B210EE62B}" destId="{2FFE5164-1497-4E69-A85C-74A4F0706439}" srcOrd="2" destOrd="0" presId="urn:microsoft.com/office/officeart/2005/8/layout/chevron2"/>
    <dgm:cxn modelId="{0240E9AF-19F1-4AF9-ADD8-2A1BA5AB6C1A}" type="presParOf" srcId="{2FFE5164-1497-4E69-A85C-74A4F0706439}" destId="{C8640619-3B97-4286-A296-37ED4B47D70B}" srcOrd="0" destOrd="0" presId="urn:microsoft.com/office/officeart/2005/8/layout/chevron2"/>
    <dgm:cxn modelId="{F4DA99DD-0815-4FB6-8D88-D4DA7D854BB8}" type="presParOf" srcId="{2FFE5164-1497-4E69-A85C-74A4F0706439}" destId="{CC4D4286-D405-40CE-9262-ABB3340D270D}" srcOrd="1" destOrd="0" presId="urn:microsoft.com/office/officeart/2005/8/layout/chevron2"/>
    <dgm:cxn modelId="{0E8F57F4-4515-4E62-9687-6CBEF0F06517}" type="presParOf" srcId="{384A2074-4104-402E-BFB7-6E9B210EE62B}" destId="{37AB444D-FB33-4259-9359-25FBFA201ECF}" srcOrd="3" destOrd="0" presId="urn:microsoft.com/office/officeart/2005/8/layout/chevron2"/>
    <dgm:cxn modelId="{9985C33E-7836-4848-B3AA-D4D1BED27191}" type="presParOf" srcId="{384A2074-4104-402E-BFB7-6E9B210EE62B}" destId="{96A8D364-767C-4905-9B75-B67CA410C151}" srcOrd="4" destOrd="0" presId="urn:microsoft.com/office/officeart/2005/8/layout/chevron2"/>
    <dgm:cxn modelId="{4AF7517D-A18B-42F6-9D70-BCC5829B79A3}" type="presParOf" srcId="{96A8D364-767C-4905-9B75-B67CA410C151}" destId="{F3640486-3604-4832-BDDD-C223A7FF010E}" srcOrd="0" destOrd="0" presId="urn:microsoft.com/office/officeart/2005/8/layout/chevron2"/>
    <dgm:cxn modelId="{2E6B380E-10FD-4D3E-B5C6-5F0166CE7C5E}" type="presParOf" srcId="{96A8D364-767C-4905-9B75-B67CA410C151}" destId="{8DB78195-87E4-449E-8E30-484AF46B1D5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114A0B-3228-47D3-B776-7FEA02618784}" type="doc">
      <dgm:prSet loTypeId="urn:microsoft.com/office/officeart/2005/8/layout/cycle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32F9C78-3E86-456B-882D-F6FCC121748E}">
      <dgm:prSet phldrT="[Текст]"/>
      <dgm:spPr/>
      <dgm:t>
        <a:bodyPr/>
        <a:lstStyle/>
        <a:p>
          <a:r>
            <a:rPr lang="ru-RU" dirty="0" smtClean="0"/>
            <a:t>описательными</a:t>
          </a:r>
          <a:endParaRPr lang="ru-RU" dirty="0"/>
        </a:p>
      </dgm:t>
    </dgm:pt>
    <dgm:pt modelId="{2BC8E477-B49C-4021-88C5-80ACFDC634F6}" type="parTrans" cxnId="{5F3493B7-A3B1-41CD-8728-1125AFB3F6CA}">
      <dgm:prSet/>
      <dgm:spPr/>
      <dgm:t>
        <a:bodyPr/>
        <a:lstStyle/>
        <a:p>
          <a:endParaRPr lang="ru-RU"/>
        </a:p>
      </dgm:t>
    </dgm:pt>
    <dgm:pt modelId="{45811AC6-3B5B-4EA4-98C1-4CD841D7BA1B}" type="sibTrans" cxnId="{5F3493B7-A3B1-41CD-8728-1125AFB3F6CA}">
      <dgm:prSet/>
      <dgm:spPr/>
      <dgm:t>
        <a:bodyPr/>
        <a:lstStyle/>
        <a:p>
          <a:endParaRPr lang="ru-RU"/>
        </a:p>
      </dgm:t>
    </dgm:pt>
    <dgm:pt modelId="{286E9CCF-110B-4495-AF9E-024701B10311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коллизейными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DA9027A-795D-4691-BF2F-C2CA7BF94A39}" type="parTrans" cxnId="{368CA128-EC54-4EC7-A782-C7B9B7905BC9}">
      <dgm:prSet/>
      <dgm:spPr/>
      <dgm:t>
        <a:bodyPr/>
        <a:lstStyle/>
        <a:p>
          <a:endParaRPr lang="ru-RU"/>
        </a:p>
      </dgm:t>
    </dgm:pt>
    <dgm:pt modelId="{93B5B239-4F2A-4E38-8C9E-21FB82A7AD5E}" type="sibTrans" cxnId="{368CA128-EC54-4EC7-A782-C7B9B7905BC9}">
      <dgm:prSet/>
      <dgm:spPr/>
      <dgm:t>
        <a:bodyPr/>
        <a:lstStyle/>
        <a:p>
          <a:endParaRPr lang="ru-RU"/>
        </a:p>
      </dgm:t>
    </dgm:pt>
    <dgm:pt modelId="{51243DF1-C426-4A09-8E98-1715B4CF045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прогностическими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8419C22-54ED-463D-B98C-4D9567EDE7F0}" type="parTrans" cxnId="{F8C5BD00-04F0-4D9B-BADA-033C435F65E1}">
      <dgm:prSet/>
      <dgm:spPr/>
      <dgm:t>
        <a:bodyPr/>
        <a:lstStyle/>
        <a:p>
          <a:endParaRPr lang="ru-RU"/>
        </a:p>
      </dgm:t>
    </dgm:pt>
    <dgm:pt modelId="{A0646BF9-7D7D-489F-9327-8D27ECC5B473}" type="sibTrans" cxnId="{F8C5BD00-04F0-4D9B-BADA-033C435F65E1}">
      <dgm:prSet/>
      <dgm:spPr/>
      <dgm:t>
        <a:bodyPr/>
        <a:lstStyle/>
        <a:p>
          <a:endParaRPr lang="ru-RU"/>
        </a:p>
      </dgm:t>
    </dgm:pt>
    <dgm:pt modelId="{5430FF9C-C4EF-417D-A248-EC2EF86BBA78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оценочными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0EF1D6-4D6E-46C4-98FC-7AAE08DAFC4B}" type="parTrans" cxnId="{8D01D398-57C0-4E43-8FB0-CD31F289A119}">
      <dgm:prSet/>
      <dgm:spPr/>
      <dgm:t>
        <a:bodyPr/>
        <a:lstStyle/>
        <a:p>
          <a:endParaRPr lang="ru-RU"/>
        </a:p>
      </dgm:t>
    </dgm:pt>
    <dgm:pt modelId="{4BE6477C-3958-48AB-9D21-1499B9BA1A7E}" type="sibTrans" cxnId="{8D01D398-57C0-4E43-8FB0-CD31F289A119}">
      <dgm:prSet/>
      <dgm:spPr/>
      <dgm:t>
        <a:bodyPr/>
        <a:lstStyle/>
        <a:p>
          <a:endParaRPr lang="ru-RU"/>
        </a:p>
      </dgm:t>
    </dgm:pt>
    <dgm:pt modelId="{6DEBEF71-80CE-45D2-B689-7560B3C9DC7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лексическими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4805DB-9D96-4499-AB4E-2B8D60C9C8F4}" type="parTrans" cxnId="{4185CC48-0B3D-4609-BF0C-83F54AF21954}">
      <dgm:prSet/>
      <dgm:spPr/>
      <dgm:t>
        <a:bodyPr/>
        <a:lstStyle/>
        <a:p>
          <a:endParaRPr lang="ru-RU"/>
        </a:p>
      </dgm:t>
    </dgm:pt>
    <dgm:pt modelId="{597571B7-4EC4-422B-B745-D36AFD9CCC91}" type="sibTrans" cxnId="{4185CC48-0B3D-4609-BF0C-83F54AF21954}">
      <dgm:prSet/>
      <dgm:spPr/>
      <dgm:t>
        <a:bodyPr/>
        <a:lstStyle/>
        <a:p>
          <a:endParaRPr lang="ru-RU"/>
        </a:p>
      </dgm:t>
    </dgm:pt>
    <dgm:pt modelId="{2F533E61-1865-41F8-8EA0-D625CE527991}" type="pres">
      <dgm:prSet presAssocID="{86114A0B-3228-47D3-B776-7FEA026187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BA282B-46B8-45BC-856F-8E3D9F99CC8E}" type="pres">
      <dgm:prSet presAssocID="{132F9C78-3E86-456B-882D-F6FCC121748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8F2AE-7541-42A4-83BF-A030CFC23076}" type="pres">
      <dgm:prSet presAssocID="{132F9C78-3E86-456B-882D-F6FCC121748E}" presName="spNode" presStyleCnt="0"/>
      <dgm:spPr/>
    </dgm:pt>
    <dgm:pt modelId="{A402E07C-4BFA-4651-8888-B433811DEB1F}" type="pres">
      <dgm:prSet presAssocID="{45811AC6-3B5B-4EA4-98C1-4CD841D7BA1B}" presName="sibTrans" presStyleLbl="sibTrans1D1" presStyleIdx="0" presStyleCnt="5"/>
      <dgm:spPr/>
      <dgm:t>
        <a:bodyPr/>
        <a:lstStyle/>
        <a:p>
          <a:endParaRPr lang="ru-RU"/>
        </a:p>
      </dgm:t>
    </dgm:pt>
    <dgm:pt modelId="{88C7777C-25AD-4EB5-AFA2-1CDC9FF999C5}" type="pres">
      <dgm:prSet presAssocID="{286E9CCF-110B-4495-AF9E-024701B1031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810C1-FC42-4CF0-ABFF-E8A826B30B0E}" type="pres">
      <dgm:prSet presAssocID="{286E9CCF-110B-4495-AF9E-024701B10311}" presName="spNode" presStyleCnt="0"/>
      <dgm:spPr/>
    </dgm:pt>
    <dgm:pt modelId="{76671639-B14C-4A63-82D0-31DC05BE8A52}" type="pres">
      <dgm:prSet presAssocID="{93B5B239-4F2A-4E38-8C9E-21FB82A7AD5E}" presName="sibTrans" presStyleLbl="sibTrans1D1" presStyleIdx="1" presStyleCnt="5"/>
      <dgm:spPr/>
      <dgm:t>
        <a:bodyPr/>
        <a:lstStyle/>
        <a:p>
          <a:endParaRPr lang="ru-RU"/>
        </a:p>
      </dgm:t>
    </dgm:pt>
    <dgm:pt modelId="{A08CFA69-5BAF-4BF1-BA90-863204F27BB6}" type="pres">
      <dgm:prSet presAssocID="{51243DF1-C426-4A09-8E98-1715B4CF045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9576A-493A-486F-8D85-12297971DA98}" type="pres">
      <dgm:prSet presAssocID="{51243DF1-C426-4A09-8E98-1715B4CF045F}" presName="spNode" presStyleCnt="0"/>
      <dgm:spPr/>
    </dgm:pt>
    <dgm:pt modelId="{F0BE9072-DD68-423C-90BA-C7ADD9BF799C}" type="pres">
      <dgm:prSet presAssocID="{A0646BF9-7D7D-489F-9327-8D27ECC5B473}" presName="sibTrans" presStyleLbl="sibTrans1D1" presStyleIdx="2" presStyleCnt="5"/>
      <dgm:spPr/>
      <dgm:t>
        <a:bodyPr/>
        <a:lstStyle/>
        <a:p>
          <a:endParaRPr lang="ru-RU"/>
        </a:p>
      </dgm:t>
    </dgm:pt>
    <dgm:pt modelId="{3B615FAB-25C1-4B68-A771-DBD28BC8806F}" type="pres">
      <dgm:prSet presAssocID="{5430FF9C-C4EF-417D-A248-EC2EF86BBA7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911FD0-86D0-4162-8EE4-9F63CCA93033}" type="pres">
      <dgm:prSet presAssocID="{5430FF9C-C4EF-417D-A248-EC2EF86BBA78}" presName="spNode" presStyleCnt="0"/>
      <dgm:spPr/>
    </dgm:pt>
    <dgm:pt modelId="{F07029FA-17DD-4864-9EB5-FF29770D76EF}" type="pres">
      <dgm:prSet presAssocID="{4BE6477C-3958-48AB-9D21-1499B9BA1A7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F349523-AA02-4745-8899-D8711ACADB38}" type="pres">
      <dgm:prSet presAssocID="{6DEBEF71-80CE-45D2-B689-7560B3C9DC7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12C030-FD37-4195-8E8E-01EBD0FBD5BA}" type="pres">
      <dgm:prSet presAssocID="{6DEBEF71-80CE-45D2-B689-7560B3C9DC72}" presName="spNode" presStyleCnt="0"/>
      <dgm:spPr/>
    </dgm:pt>
    <dgm:pt modelId="{FD9661D0-351F-473A-8B16-679A7992924A}" type="pres">
      <dgm:prSet presAssocID="{597571B7-4EC4-422B-B745-D36AFD9CCC91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165D2F4A-F955-4CA1-BB44-16903AEE5E65}" type="presOf" srcId="{286E9CCF-110B-4495-AF9E-024701B10311}" destId="{88C7777C-25AD-4EB5-AFA2-1CDC9FF999C5}" srcOrd="0" destOrd="0" presId="urn:microsoft.com/office/officeart/2005/8/layout/cycle6"/>
    <dgm:cxn modelId="{0B770592-396A-4305-9BF2-B6637B6CE973}" type="presOf" srcId="{5430FF9C-C4EF-417D-A248-EC2EF86BBA78}" destId="{3B615FAB-25C1-4B68-A771-DBD28BC8806F}" srcOrd="0" destOrd="0" presId="urn:microsoft.com/office/officeart/2005/8/layout/cycle6"/>
    <dgm:cxn modelId="{F8C5BD00-04F0-4D9B-BADA-033C435F65E1}" srcId="{86114A0B-3228-47D3-B776-7FEA02618784}" destId="{51243DF1-C426-4A09-8E98-1715B4CF045F}" srcOrd="2" destOrd="0" parTransId="{E8419C22-54ED-463D-B98C-4D9567EDE7F0}" sibTransId="{A0646BF9-7D7D-489F-9327-8D27ECC5B473}"/>
    <dgm:cxn modelId="{368CA128-EC54-4EC7-A782-C7B9B7905BC9}" srcId="{86114A0B-3228-47D3-B776-7FEA02618784}" destId="{286E9CCF-110B-4495-AF9E-024701B10311}" srcOrd="1" destOrd="0" parTransId="{0DA9027A-795D-4691-BF2F-C2CA7BF94A39}" sibTransId="{93B5B239-4F2A-4E38-8C9E-21FB82A7AD5E}"/>
    <dgm:cxn modelId="{873DE415-3AC1-4FB2-9D8A-1329F21D86AB}" type="presOf" srcId="{93B5B239-4F2A-4E38-8C9E-21FB82A7AD5E}" destId="{76671639-B14C-4A63-82D0-31DC05BE8A52}" srcOrd="0" destOrd="0" presId="urn:microsoft.com/office/officeart/2005/8/layout/cycle6"/>
    <dgm:cxn modelId="{4F4D687A-C1E3-4410-9D36-41F3DE8FE9B2}" type="presOf" srcId="{597571B7-4EC4-422B-B745-D36AFD9CCC91}" destId="{FD9661D0-351F-473A-8B16-679A7992924A}" srcOrd="0" destOrd="0" presId="urn:microsoft.com/office/officeart/2005/8/layout/cycle6"/>
    <dgm:cxn modelId="{4185CC48-0B3D-4609-BF0C-83F54AF21954}" srcId="{86114A0B-3228-47D3-B776-7FEA02618784}" destId="{6DEBEF71-80CE-45D2-B689-7560B3C9DC72}" srcOrd="4" destOrd="0" parTransId="{C74805DB-9D96-4499-AB4E-2B8D60C9C8F4}" sibTransId="{597571B7-4EC4-422B-B745-D36AFD9CCC91}"/>
    <dgm:cxn modelId="{D8D93F3D-CB05-4205-B60D-CC2036DAF92B}" type="presOf" srcId="{45811AC6-3B5B-4EA4-98C1-4CD841D7BA1B}" destId="{A402E07C-4BFA-4651-8888-B433811DEB1F}" srcOrd="0" destOrd="0" presId="urn:microsoft.com/office/officeart/2005/8/layout/cycle6"/>
    <dgm:cxn modelId="{CA9FAF13-7A0F-4051-9D67-B98137B554FE}" type="presOf" srcId="{4BE6477C-3958-48AB-9D21-1499B9BA1A7E}" destId="{F07029FA-17DD-4864-9EB5-FF29770D76EF}" srcOrd="0" destOrd="0" presId="urn:microsoft.com/office/officeart/2005/8/layout/cycle6"/>
    <dgm:cxn modelId="{45CB1B78-83A0-4D8F-9D4F-B2E65A65F238}" type="presOf" srcId="{A0646BF9-7D7D-489F-9327-8D27ECC5B473}" destId="{F0BE9072-DD68-423C-90BA-C7ADD9BF799C}" srcOrd="0" destOrd="0" presId="urn:microsoft.com/office/officeart/2005/8/layout/cycle6"/>
    <dgm:cxn modelId="{8D01D398-57C0-4E43-8FB0-CD31F289A119}" srcId="{86114A0B-3228-47D3-B776-7FEA02618784}" destId="{5430FF9C-C4EF-417D-A248-EC2EF86BBA78}" srcOrd="3" destOrd="0" parTransId="{5A0EF1D6-4D6E-46C4-98FC-7AAE08DAFC4B}" sibTransId="{4BE6477C-3958-48AB-9D21-1499B9BA1A7E}"/>
    <dgm:cxn modelId="{5F3493B7-A3B1-41CD-8728-1125AFB3F6CA}" srcId="{86114A0B-3228-47D3-B776-7FEA02618784}" destId="{132F9C78-3E86-456B-882D-F6FCC121748E}" srcOrd="0" destOrd="0" parTransId="{2BC8E477-B49C-4021-88C5-80ACFDC634F6}" sibTransId="{45811AC6-3B5B-4EA4-98C1-4CD841D7BA1B}"/>
    <dgm:cxn modelId="{D2EF6637-CA9B-4DE0-A660-837CADD3858F}" type="presOf" srcId="{6DEBEF71-80CE-45D2-B689-7560B3C9DC72}" destId="{1F349523-AA02-4745-8899-D8711ACADB38}" srcOrd="0" destOrd="0" presId="urn:microsoft.com/office/officeart/2005/8/layout/cycle6"/>
    <dgm:cxn modelId="{957D2A77-6053-4C60-8C68-65D3343AE08A}" type="presOf" srcId="{132F9C78-3E86-456B-882D-F6FCC121748E}" destId="{47BA282B-46B8-45BC-856F-8E3D9F99CC8E}" srcOrd="0" destOrd="0" presId="urn:microsoft.com/office/officeart/2005/8/layout/cycle6"/>
    <dgm:cxn modelId="{657777AF-0DF6-42EF-866D-BACC4D982C56}" type="presOf" srcId="{51243DF1-C426-4A09-8E98-1715B4CF045F}" destId="{A08CFA69-5BAF-4BF1-BA90-863204F27BB6}" srcOrd="0" destOrd="0" presId="urn:microsoft.com/office/officeart/2005/8/layout/cycle6"/>
    <dgm:cxn modelId="{40635BA8-E0A5-4FE7-82CA-7809CD3C602B}" type="presOf" srcId="{86114A0B-3228-47D3-B776-7FEA02618784}" destId="{2F533E61-1865-41F8-8EA0-D625CE527991}" srcOrd="0" destOrd="0" presId="urn:microsoft.com/office/officeart/2005/8/layout/cycle6"/>
    <dgm:cxn modelId="{E4D54C8B-E439-402D-BE24-A2DD5A9885E0}" type="presParOf" srcId="{2F533E61-1865-41F8-8EA0-D625CE527991}" destId="{47BA282B-46B8-45BC-856F-8E3D9F99CC8E}" srcOrd="0" destOrd="0" presId="urn:microsoft.com/office/officeart/2005/8/layout/cycle6"/>
    <dgm:cxn modelId="{B6F46CCE-5B26-4D49-B7EE-C842A9524B55}" type="presParOf" srcId="{2F533E61-1865-41F8-8EA0-D625CE527991}" destId="{70A8F2AE-7541-42A4-83BF-A030CFC23076}" srcOrd="1" destOrd="0" presId="urn:microsoft.com/office/officeart/2005/8/layout/cycle6"/>
    <dgm:cxn modelId="{3CF84B2F-C701-4FB8-9833-F5E570367CAC}" type="presParOf" srcId="{2F533E61-1865-41F8-8EA0-D625CE527991}" destId="{A402E07C-4BFA-4651-8888-B433811DEB1F}" srcOrd="2" destOrd="0" presId="urn:microsoft.com/office/officeart/2005/8/layout/cycle6"/>
    <dgm:cxn modelId="{D8E79311-DA84-4AC7-9AD5-24FAB659CA34}" type="presParOf" srcId="{2F533E61-1865-41F8-8EA0-D625CE527991}" destId="{88C7777C-25AD-4EB5-AFA2-1CDC9FF999C5}" srcOrd="3" destOrd="0" presId="urn:microsoft.com/office/officeart/2005/8/layout/cycle6"/>
    <dgm:cxn modelId="{66EEBF76-0432-461E-8BD0-A4AB162BD09E}" type="presParOf" srcId="{2F533E61-1865-41F8-8EA0-D625CE527991}" destId="{3B2810C1-FC42-4CF0-ABFF-E8A826B30B0E}" srcOrd="4" destOrd="0" presId="urn:microsoft.com/office/officeart/2005/8/layout/cycle6"/>
    <dgm:cxn modelId="{37C79585-B3BD-4A26-AEF2-B636CE1AD17B}" type="presParOf" srcId="{2F533E61-1865-41F8-8EA0-D625CE527991}" destId="{76671639-B14C-4A63-82D0-31DC05BE8A52}" srcOrd="5" destOrd="0" presId="urn:microsoft.com/office/officeart/2005/8/layout/cycle6"/>
    <dgm:cxn modelId="{8FF2569D-82A9-4D00-A935-D3F5566BD342}" type="presParOf" srcId="{2F533E61-1865-41F8-8EA0-D625CE527991}" destId="{A08CFA69-5BAF-4BF1-BA90-863204F27BB6}" srcOrd="6" destOrd="0" presId="urn:microsoft.com/office/officeart/2005/8/layout/cycle6"/>
    <dgm:cxn modelId="{97F2F07A-727F-45A3-90A3-F1859290686F}" type="presParOf" srcId="{2F533E61-1865-41F8-8EA0-D625CE527991}" destId="{F769576A-493A-486F-8D85-12297971DA98}" srcOrd="7" destOrd="0" presId="urn:microsoft.com/office/officeart/2005/8/layout/cycle6"/>
    <dgm:cxn modelId="{140BB6A7-8E03-4A5D-BF1D-9BA836A704F7}" type="presParOf" srcId="{2F533E61-1865-41F8-8EA0-D625CE527991}" destId="{F0BE9072-DD68-423C-90BA-C7ADD9BF799C}" srcOrd="8" destOrd="0" presId="urn:microsoft.com/office/officeart/2005/8/layout/cycle6"/>
    <dgm:cxn modelId="{7FA985E6-B73B-4DF3-903F-5429D6DCBFC8}" type="presParOf" srcId="{2F533E61-1865-41F8-8EA0-D625CE527991}" destId="{3B615FAB-25C1-4B68-A771-DBD28BC8806F}" srcOrd="9" destOrd="0" presId="urn:microsoft.com/office/officeart/2005/8/layout/cycle6"/>
    <dgm:cxn modelId="{A6B8258F-F285-46F1-9621-210E2BB2271E}" type="presParOf" srcId="{2F533E61-1865-41F8-8EA0-D625CE527991}" destId="{B0911FD0-86D0-4162-8EE4-9F63CCA93033}" srcOrd="10" destOrd="0" presId="urn:microsoft.com/office/officeart/2005/8/layout/cycle6"/>
    <dgm:cxn modelId="{8D3C79C7-0CC5-40E7-BC4D-A30A96CC992E}" type="presParOf" srcId="{2F533E61-1865-41F8-8EA0-D625CE527991}" destId="{F07029FA-17DD-4864-9EB5-FF29770D76EF}" srcOrd="11" destOrd="0" presId="urn:microsoft.com/office/officeart/2005/8/layout/cycle6"/>
    <dgm:cxn modelId="{CB05F485-FE80-4AD8-8FEA-7DC5449FAC9E}" type="presParOf" srcId="{2F533E61-1865-41F8-8EA0-D625CE527991}" destId="{1F349523-AA02-4745-8899-D8711ACADB38}" srcOrd="12" destOrd="0" presId="urn:microsoft.com/office/officeart/2005/8/layout/cycle6"/>
    <dgm:cxn modelId="{38BD8D4E-03D8-4ADE-90D6-9B7086052EA3}" type="presParOf" srcId="{2F533E61-1865-41F8-8EA0-D625CE527991}" destId="{8012C030-FD37-4195-8E8E-01EBD0FBD5BA}" srcOrd="13" destOrd="0" presId="urn:microsoft.com/office/officeart/2005/8/layout/cycle6"/>
    <dgm:cxn modelId="{0192C3F2-8EF2-4C6B-B82B-BC7A0B911D99}" type="presParOf" srcId="{2F533E61-1865-41F8-8EA0-D625CE527991}" destId="{FD9661D0-351F-473A-8B16-679A7992924A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5D24A6-FE32-4D29-B7EA-5774307C54DB}">
      <dsp:nvSpPr>
        <dsp:cNvPr id="0" name=""/>
        <dsp:cNvSpPr/>
      </dsp:nvSpPr>
      <dsp:spPr>
        <a:xfrm rot="5400000">
          <a:off x="-256569" y="257233"/>
          <a:ext cx="1710460" cy="11973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ОТ</a:t>
          </a:r>
          <a:endParaRPr lang="ru-RU" sz="3300" kern="1200" dirty="0"/>
        </a:p>
      </dsp:txBody>
      <dsp:txXfrm rot="-5400000">
        <a:off x="0" y="599325"/>
        <a:ext cx="1197322" cy="513138"/>
      </dsp:txXfrm>
    </dsp:sp>
    <dsp:sp modelId="{7CA8FB41-3446-45D1-8CC4-800F0BD64D12}">
      <dsp:nvSpPr>
        <dsp:cNvPr id="0" name=""/>
        <dsp:cNvSpPr/>
      </dsp:nvSpPr>
      <dsp:spPr>
        <a:xfrm rot="5400000">
          <a:off x="4221884" y="-3023897"/>
          <a:ext cx="1111799" cy="7160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100" kern="1200" dirty="0" smtClean="0"/>
            <a:t> контингента воспитанников</a:t>
          </a:r>
          <a:endParaRPr lang="ru-RU" sz="2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100" kern="1200" dirty="0" smtClean="0"/>
            <a:t>культурных и региональных особенностей</a:t>
          </a:r>
        </a:p>
        <a:p>
          <a:pPr marL="171450" lvl="1" indent="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 rot="-5400000">
        <a:off x="1197322" y="54939"/>
        <a:ext cx="7106649" cy="1003251"/>
      </dsp:txXfrm>
    </dsp:sp>
    <dsp:sp modelId="{C8640619-3B97-4286-A296-37ED4B47D70B}">
      <dsp:nvSpPr>
        <dsp:cNvPr id="0" name=""/>
        <dsp:cNvSpPr/>
      </dsp:nvSpPr>
      <dsp:spPr>
        <a:xfrm rot="5400000">
          <a:off x="-256569" y="1774660"/>
          <a:ext cx="1710460" cy="11973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ОТ</a:t>
          </a:r>
          <a:endParaRPr lang="ru-RU" sz="3300" kern="1200" dirty="0"/>
        </a:p>
      </dsp:txBody>
      <dsp:txXfrm rot="-5400000">
        <a:off x="0" y="2116752"/>
        <a:ext cx="1197322" cy="513138"/>
      </dsp:txXfrm>
    </dsp:sp>
    <dsp:sp modelId="{CC4D4286-D405-40CE-9262-ABB3340D270D}">
      <dsp:nvSpPr>
        <dsp:cNvPr id="0" name=""/>
        <dsp:cNvSpPr/>
      </dsp:nvSpPr>
      <dsp:spPr>
        <a:xfrm rot="5400000">
          <a:off x="4221884" y="-1506470"/>
          <a:ext cx="1111799" cy="7160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оснащенности дошкольного учреждения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специфики дошкольного учреждения</a:t>
          </a:r>
          <a:endParaRPr lang="ru-RU" sz="2100" kern="1200" dirty="0"/>
        </a:p>
      </dsp:txBody>
      <dsp:txXfrm rot="-5400000">
        <a:off x="1197322" y="1572366"/>
        <a:ext cx="7106649" cy="1003251"/>
      </dsp:txXfrm>
    </dsp:sp>
    <dsp:sp modelId="{F3640486-3604-4832-BDDD-C223A7FF010E}">
      <dsp:nvSpPr>
        <dsp:cNvPr id="0" name=""/>
        <dsp:cNvSpPr/>
      </dsp:nvSpPr>
      <dsp:spPr>
        <a:xfrm rot="5400000">
          <a:off x="-256569" y="3292088"/>
          <a:ext cx="1710460" cy="11973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ОТ</a:t>
          </a:r>
          <a:endParaRPr lang="ru-RU" sz="3300" kern="1200" dirty="0"/>
        </a:p>
      </dsp:txBody>
      <dsp:txXfrm rot="-5400000">
        <a:off x="0" y="3634180"/>
        <a:ext cx="1197322" cy="513138"/>
      </dsp:txXfrm>
    </dsp:sp>
    <dsp:sp modelId="{8DB78195-87E4-449E-8E30-484AF46B1D5D}">
      <dsp:nvSpPr>
        <dsp:cNvPr id="0" name=""/>
        <dsp:cNvSpPr/>
      </dsp:nvSpPr>
      <dsp:spPr>
        <a:xfrm rot="5400000">
          <a:off x="4221884" y="10957"/>
          <a:ext cx="1111799" cy="7160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творческого подхода педагога</a:t>
          </a: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опыта работы педагога</a:t>
          </a:r>
          <a:endParaRPr lang="ru-RU" sz="2100" kern="1200" dirty="0"/>
        </a:p>
      </dsp:txBody>
      <dsp:txXfrm rot="-5400000">
        <a:off x="1197322" y="3089793"/>
        <a:ext cx="7106649" cy="10032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A282B-46B8-45BC-856F-8E3D9F99CC8E}">
      <dsp:nvSpPr>
        <dsp:cNvPr id="0" name=""/>
        <dsp:cNvSpPr/>
      </dsp:nvSpPr>
      <dsp:spPr>
        <a:xfrm>
          <a:off x="3766061" y="3748"/>
          <a:ext cx="2112007" cy="13728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описательными</a:t>
          </a:r>
          <a:endParaRPr lang="ru-RU" sz="2100" kern="1200" dirty="0"/>
        </a:p>
      </dsp:txBody>
      <dsp:txXfrm>
        <a:off x="3833076" y="70763"/>
        <a:ext cx="1977977" cy="1238775"/>
      </dsp:txXfrm>
    </dsp:sp>
    <dsp:sp modelId="{A402E07C-4BFA-4651-8888-B433811DEB1F}">
      <dsp:nvSpPr>
        <dsp:cNvPr id="0" name=""/>
        <dsp:cNvSpPr/>
      </dsp:nvSpPr>
      <dsp:spPr>
        <a:xfrm>
          <a:off x="2081037" y="690151"/>
          <a:ext cx="5482054" cy="5482054"/>
        </a:xfrm>
        <a:custGeom>
          <a:avLst/>
          <a:gdLst/>
          <a:ahLst/>
          <a:cxnLst/>
          <a:rect l="0" t="0" r="0" b="0"/>
          <a:pathLst>
            <a:path>
              <a:moveTo>
                <a:pt x="3811518" y="217680"/>
              </a:moveTo>
              <a:arcTo wR="2741027" hR="2741027" stAng="17579301" swAng="195998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7777C-25AD-4EB5-AFA2-1CDC9FF999C5}">
      <dsp:nvSpPr>
        <dsp:cNvPr id="0" name=""/>
        <dsp:cNvSpPr/>
      </dsp:nvSpPr>
      <dsp:spPr>
        <a:xfrm>
          <a:off x="6372933" y="1897752"/>
          <a:ext cx="2112007" cy="1372805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коллизейными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39948" y="1964767"/>
        <a:ext cx="1977977" cy="1238775"/>
      </dsp:txXfrm>
    </dsp:sp>
    <dsp:sp modelId="{76671639-B14C-4A63-82D0-31DC05BE8A52}">
      <dsp:nvSpPr>
        <dsp:cNvPr id="0" name=""/>
        <dsp:cNvSpPr/>
      </dsp:nvSpPr>
      <dsp:spPr>
        <a:xfrm>
          <a:off x="2081037" y="690151"/>
          <a:ext cx="5482054" cy="5482054"/>
        </a:xfrm>
        <a:custGeom>
          <a:avLst/>
          <a:gdLst/>
          <a:ahLst/>
          <a:cxnLst/>
          <a:rect l="0" t="0" r="0" b="0"/>
          <a:pathLst>
            <a:path>
              <a:moveTo>
                <a:pt x="5478316" y="2597918"/>
              </a:moveTo>
              <a:arcTo wR="2741027" hR="2741027" stAng="21420433" swAng="2195107"/>
            </a:path>
          </a:pathLst>
        </a:custGeom>
        <a:noFill/>
        <a:ln w="9525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8CFA69-5BAF-4BF1-BA90-863204F27BB6}">
      <dsp:nvSpPr>
        <dsp:cNvPr id="0" name=""/>
        <dsp:cNvSpPr/>
      </dsp:nvSpPr>
      <dsp:spPr>
        <a:xfrm>
          <a:off x="5377196" y="4962314"/>
          <a:ext cx="2112007" cy="1372805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прогностическими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44211" y="5029329"/>
        <a:ext cx="1977977" cy="1238775"/>
      </dsp:txXfrm>
    </dsp:sp>
    <dsp:sp modelId="{F0BE9072-DD68-423C-90BA-C7ADD9BF799C}">
      <dsp:nvSpPr>
        <dsp:cNvPr id="0" name=""/>
        <dsp:cNvSpPr/>
      </dsp:nvSpPr>
      <dsp:spPr>
        <a:xfrm>
          <a:off x="2081037" y="690151"/>
          <a:ext cx="5482054" cy="5482054"/>
        </a:xfrm>
        <a:custGeom>
          <a:avLst/>
          <a:gdLst/>
          <a:ahLst/>
          <a:cxnLst/>
          <a:rect l="0" t="0" r="0" b="0"/>
          <a:pathLst>
            <a:path>
              <a:moveTo>
                <a:pt x="3285281" y="5427478"/>
              </a:moveTo>
              <a:arcTo wR="2741027" hR="2741027" stAng="4712839" swAng="1374322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15FAB-25C1-4B68-A771-DBD28BC8806F}">
      <dsp:nvSpPr>
        <dsp:cNvPr id="0" name=""/>
        <dsp:cNvSpPr/>
      </dsp:nvSpPr>
      <dsp:spPr>
        <a:xfrm>
          <a:off x="2154925" y="4962314"/>
          <a:ext cx="2112007" cy="1372805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оценочными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21940" y="5029329"/>
        <a:ext cx="1977977" cy="1238775"/>
      </dsp:txXfrm>
    </dsp:sp>
    <dsp:sp modelId="{F07029FA-17DD-4864-9EB5-FF29770D76EF}">
      <dsp:nvSpPr>
        <dsp:cNvPr id="0" name=""/>
        <dsp:cNvSpPr/>
      </dsp:nvSpPr>
      <dsp:spPr>
        <a:xfrm>
          <a:off x="2081037" y="690151"/>
          <a:ext cx="5482054" cy="5482054"/>
        </a:xfrm>
        <a:custGeom>
          <a:avLst/>
          <a:gdLst/>
          <a:ahLst/>
          <a:cxnLst/>
          <a:rect l="0" t="0" r="0" b="0"/>
          <a:pathLst>
            <a:path>
              <a:moveTo>
                <a:pt x="457764" y="4257583"/>
              </a:moveTo>
              <a:arcTo wR="2741027" hR="2741027" stAng="8784459" swAng="2195107"/>
            </a:path>
          </a:pathLst>
        </a:custGeom>
        <a:noFill/>
        <a:ln w="9525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49523-AA02-4745-8899-D8711ACADB38}">
      <dsp:nvSpPr>
        <dsp:cNvPr id="0" name=""/>
        <dsp:cNvSpPr/>
      </dsp:nvSpPr>
      <dsp:spPr>
        <a:xfrm>
          <a:off x="1159188" y="1897752"/>
          <a:ext cx="2112007" cy="137280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лексическими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6203" y="1964767"/>
        <a:ext cx="1977977" cy="1238775"/>
      </dsp:txXfrm>
    </dsp:sp>
    <dsp:sp modelId="{FD9661D0-351F-473A-8B16-679A7992924A}">
      <dsp:nvSpPr>
        <dsp:cNvPr id="0" name=""/>
        <dsp:cNvSpPr/>
      </dsp:nvSpPr>
      <dsp:spPr>
        <a:xfrm>
          <a:off x="2081037" y="690151"/>
          <a:ext cx="5482054" cy="5482054"/>
        </a:xfrm>
        <a:custGeom>
          <a:avLst/>
          <a:gdLst/>
          <a:ahLst/>
          <a:cxnLst/>
          <a:rect l="0" t="0" r="0" b="0"/>
          <a:pathLst>
            <a:path>
              <a:moveTo>
                <a:pt x="477891" y="1194597"/>
              </a:moveTo>
              <a:arcTo wR="2741027" hR="2741027" stAng="12860717" swAng="1959982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ПЕДАГОГИЧЕСКИЙ СОВЕТ</a:t>
            </a:r>
            <a:br>
              <a:rPr lang="ru-RU" b="1" dirty="0" smtClean="0"/>
            </a:br>
            <a:r>
              <a:rPr lang="ru-RU" b="1" dirty="0" smtClean="0"/>
              <a:t>Формы </a:t>
            </a:r>
            <a:r>
              <a:rPr lang="ru-RU" b="1" dirty="0" smtClean="0"/>
              <a:t>работы по речевому развитию дошкольников в условиях введения ФГОС ДО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860032" y="4509120"/>
            <a:ext cx="4053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МДОУ «ЦРР-детский сад</a:t>
            </a:r>
            <a:b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№1 г.Наволоки Михайлова Д.С.</a:t>
            </a:r>
            <a:br>
              <a:rPr lang="ru-RU" sz="6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Ситуация общения - это специально проектируемая педагогом или возникающая спонтанно форма общения, направленная на упражнение детей в использовании освоенных речевых категорий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Схема 22"/>
          <p:cNvGraphicFramePr/>
          <p:nvPr/>
        </p:nvGraphicFramePr>
        <p:xfrm>
          <a:off x="-214346" y="0"/>
          <a:ext cx="9644130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071802" y="2285992"/>
            <a:ext cx="321057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Ситуации общения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14530"/>
            <a:ext cx="9144000" cy="464347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не так?» (цель: упражнять детей в умении соотносить форму приветствия с ситуацией ее использования: каждое приветствие уместно в той или иной ситуации: утром не скажешь «добрый вечер»; нельзя сказать «привет» тому, кто старше по возрасту или мало знаком);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«Улыбка»(цель: упражнять в использовании при приветствии средств невербального общения: посмотреть человеку в глаза и улыбнуться, чтобы он понял: ему рады, приветствуют именно его);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«Рукопожатие» (цель: упражнять детей в использовании форм жестового приветствия)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0"/>
            <a:ext cx="778674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Примерами ситуации общения на развитие коммуникативных умений может быть: 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«Придумай загадку» (упражнение детей в описании предметов, придумывании загадок),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«Кто лучше знает свои город» (упражнение в восприятии и составлении описательных рассказов о местах и памятниках города),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«Из какой сказки вещи» (упражнение в развитии объяснительной речи),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57166"/>
            <a:ext cx="6429420" cy="15716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Примерами специально планируемых ситуаций общения могут быть игры-викторины: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61547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Из какой сказки эта вещь?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Количество игроков:</a:t>
            </a:r>
            <a:r>
              <a:rPr lang="ru-RU" sz="2700" dirty="0" smtClean="0"/>
              <a:t> любое</a:t>
            </a:r>
            <a:br>
              <a:rPr lang="ru-RU" sz="2700" dirty="0" smtClean="0"/>
            </a:br>
            <a:r>
              <a:rPr lang="ru-RU" sz="2700" b="1" dirty="0" smtClean="0"/>
              <a:t>Дополнительно:</a:t>
            </a:r>
            <a:r>
              <a:rPr lang="ru-RU" sz="2700" dirty="0" smtClean="0"/>
              <a:t> предметы или картинки по теме сказки</a:t>
            </a:r>
            <a:br>
              <a:rPr lang="ru-RU" sz="2700" dirty="0" smtClean="0"/>
            </a:br>
            <a:r>
              <a:rPr lang="ru-RU" sz="2700" dirty="0" smtClean="0"/>
              <a:t>Ведущий показывает предметы, а дети называют сказки.</a:t>
            </a:r>
            <a:br>
              <a:rPr lang="ru-RU" sz="2700" dirty="0" smtClean="0"/>
            </a:br>
            <a:r>
              <a:rPr lang="ru-RU" sz="2700" dirty="0" smtClean="0"/>
              <a:t>Например, сказки Андерсена:</a:t>
            </a:r>
            <a:br>
              <a:rPr lang="ru-RU" sz="2700" dirty="0" smtClean="0"/>
            </a:br>
            <a:r>
              <a:rPr lang="ru-RU" sz="2700" dirty="0" smtClean="0"/>
              <a:t>— зонтик («</a:t>
            </a:r>
            <a:r>
              <a:rPr lang="ru-RU" sz="2700" dirty="0" err="1" smtClean="0"/>
              <a:t>Оле-Лукойе</a:t>
            </a:r>
            <a:r>
              <a:rPr lang="ru-RU" sz="2700" dirty="0" smtClean="0"/>
              <a:t>»);</a:t>
            </a:r>
            <a:br>
              <a:rPr lang="ru-RU" sz="2700" dirty="0" smtClean="0"/>
            </a:br>
            <a:r>
              <a:rPr lang="ru-RU" sz="2700" dirty="0" smtClean="0"/>
              <a:t>— горошина («Принцесса на горошине»);</a:t>
            </a:r>
            <a:br>
              <a:rPr lang="ru-RU" sz="2700" dirty="0" smtClean="0"/>
            </a:br>
            <a:r>
              <a:rPr lang="ru-RU" sz="2700" dirty="0" smtClean="0"/>
              <a:t>— санки («Снежная королева»);</a:t>
            </a:r>
            <a:br>
              <a:rPr lang="ru-RU" sz="2700" dirty="0" smtClean="0"/>
            </a:br>
            <a:r>
              <a:rPr lang="ru-RU" sz="2700" dirty="0" smtClean="0"/>
              <a:t>— скорлупа грецкого ореха («Стойкий оловянный солдатик»);</a:t>
            </a:r>
            <a:br>
              <a:rPr lang="ru-RU" sz="2700" dirty="0" smtClean="0"/>
            </a:br>
            <a:r>
              <a:rPr lang="ru-RU" sz="2700" dirty="0" smtClean="0"/>
              <a:t>— крапива («Дикие лебеди»).</a:t>
            </a:r>
            <a:br>
              <a:rPr lang="ru-RU" sz="2700" dirty="0" smtClean="0"/>
            </a:br>
            <a:r>
              <a:rPr lang="ru-RU" sz="2700" dirty="0" smtClean="0"/>
              <a:t>Если берется одна сказка, то дети отгадывают, какому из героев принадлежит вещь.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1678"/>
            <a:ext cx="8729634" cy="178594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Реализация образовательной области «Речевое развитие» возможна через метод проектов.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/>
              <a:t>Цель и задачи </a:t>
            </a:r>
            <a:r>
              <a:rPr lang="ru-RU" sz="2800" dirty="0" smtClean="0"/>
              <a:t>специального тематического проекта имеют направленность на комплексное решение задач, указанных в ФГОС ДО: «Как рождается книга» (цель: развитие речевого творчества детей. Продукт проекта — авторские детские книги сказок, загадок, лимериков</a:t>
            </a:r>
            <a:br>
              <a:rPr lang="ru-RU" sz="2800" dirty="0" smtClean="0"/>
            </a:br>
            <a:r>
              <a:rPr lang="ru-RU" sz="2800" dirty="0" smtClean="0"/>
              <a:t>«Лучше сам или все вместе?» (цель: развитие </a:t>
            </a:r>
            <a:r>
              <a:rPr lang="ru-RU" sz="2800" dirty="0" err="1" smtClean="0"/>
              <a:t>регуляционно</a:t>
            </a:r>
            <a:r>
              <a:rPr lang="ru-RU" sz="2800" dirty="0" smtClean="0"/>
              <a:t>- коммуникативных умений (совместно решать бытовые и учебные задачи, доверять, поддерживать партнеров по деятельности); «Спор хороший и плохой» (цель: освоение этикета убеждения и спора)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err="1" smtClean="0"/>
              <a:t>Бизикова</a:t>
            </a:r>
            <a:r>
              <a:rPr lang="ru-RU" dirty="0" smtClean="0"/>
              <a:t> О.А предлагает игры с готовыми текстами для того, чтобы </a:t>
            </a:r>
          </a:p>
          <a:p>
            <a:pPr algn="ctr">
              <a:buNone/>
            </a:pPr>
            <a:r>
              <a:rPr lang="ru-RU" dirty="0" smtClean="0"/>
              <a:t>освоить разнообразие инициативных и ответных реплик, приобщиться к выполнению основных правил ведения диалога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«Да» и «нет»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 знакомить с вопросом как формой приобретения информации, знаний, активизация речи.</a:t>
            </a:r>
          </a:p>
          <a:p>
            <a:r>
              <a:rPr lang="ru-RU" b="1" dirty="0" smtClean="0"/>
              <a:t>Материал:</a:t>
            </a:r>
            <a:r>
              <a:rPr lang="ru-RU" dirty="0" smtClean="0"/>
              <a:t> семь-восемь предметов различного назначения: игрушки, предметы быта, овощи, одежда.</a:t>
            </a:r>
          </a:p>
          <a:p>
            <a:r>
              <a:rPr lang="ru-RU" b="1" dirty="0" smtClean="0"/>
              <a:t>Ход игры:</a:t>
            </a:r>
            <a:r>
              <a:rPr lang="ru-RU" dirty="0" smtClean="0"/>
              <a:t> предметы раскладываются на столе.</a:t>
            </a:r>
          </a:p>
          <a:p>
            <a:r>
              <a:rPr lang="ru-RU" dirty="0" smtClean="0"/>
              <a:t>Воспитатель говорит: «Посоветуйтесь друг с другом и загадайте какой-нибудь предмет, но мне не говорите. Я буду задавать разные вопросы, чтобы угадать, какой предмет вы загадали, а вы можете отвечать только «да» или «нет».</a:t>
            </a:r>
          </a:p>
          <a:p>
            <a:r>
              <a:rPr lang="ru-RU" dirty="0" smtClean="0"/>
              <a:t>Детям дается время для обдумывания. Затем воспитатель начинает задавать вопросы: «Этот предмет нужен в хозяйстве? Его едят? Его надевают на тело? Он лежит посередине стола? Он коричневый?» И т.д.</a:t>
            </a:r>
          </a:p>
          <a:p>
            <a:r>
              <a:rPr lang="ru-RU" dirty="0" smtClean="0"/>
              <a:t>Нужно придерживаться определенной логики: назначение предмета, его расположение, внешние признаки.</a:t>
            </a:r>
          </a:p>
          <a:p>
            <a:r>
              <a:rPr lang="ru-RU" dirty="0" smtClean="0"/>
              <a:t>«А теперь поменяемся ролями. Я загадаю один из предметов, а вы будете задавать вопросы». Затем можно предложить двоим-троим детям загадать предмет.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Я садовником родился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58246" cy="507209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dirty="0" smtClean="0"/>
              <a:t>Выбирается один водящий ("садовник"). Он на ушко шепотом называет (назначает) сидящим на лавочке игрокам названия цветов (растений). Дальше произносит считалочку</a:t>
            </a:r>
          </a:p>
          <a:p>
            <a:pPr algn="ctr">
              <a:buNone/>
            </a:pPr>
            <a:r>
              <a:rPr lang="ru-RU" sz="7200" b="1" dirty="0" smtClean="0"/>
              <a:t>Я садовником родился, не на шутку рассердился,</a:t>
            </a:r>
            <a:br>
              <a:rPr lang="ru-RU" sz="7200" b="1" dirty="0" smtClean="0"/>
            </a:br>
            <a:r>
              <a:rPr lang="ru-RU" sz="7200" b="1" dirty="0" smtClean="0"/>
              <a:t>все цветы мне надоели, кроме...</a:t>
            </a:r>
          </a:p>
          <a:p>
            <a:pPr algn="ctr">
              <a:buNone/>
            </a:pPr>
            <a:r>
              <a:rPr lang="ru-RU" sz="7200" dirty="0" smtClean="0"/>
              <a:t>и называет "имя" (название растения) любого игрока. Тот должен сразу отозваться, и завязывается такой диалог:</a:t>
            </a:r>
          </a:p>
          <a:p>
            <a:pPr algn="ctr">
              <a:buNone/>
            </a:pPr>
            <a:r>
              <a:rPr lang="ru-RU" sz="7200" b="1" dirty="0" smtClean="0"/>
              <a:t>Игрок: Ой!</a:t>
            </a:r>
            <a:br>
              <a:rPr lang="ru-RU" sz="7200" b="1" dirty="0" smtClean="0"/>
            </a:br>
            <a:r>
              <a:rPr lang="ru-RU" sz="7200" b="1" dirty="0" smtClean="0"/>
              <a:t>Садовник: Что с тобой?</a:t>
            </a:r>
            <a:br>
              <a:rPr lang="ru-RU" sz="7200" b="1" dirty="0" smtClean="0"/>
            </a:br>
            <a:r>
              <a:rPr lang="ru-RU" sz="7200" b="1" dirty="0" smtClean="0"/>
              <a:t>Игрок: Влюблена</a:t>
            </a:r>
            <a:br>
              <a:rPr lang="ru-RU" sz="7200" b="1" dirty="0" smtClean="0"/>
            </a:br>
            <a:r>
              <a:rPr lang="ru-RU" sz="7200" b="1" dirty="0" smtClean="0"/>
              <a:t>Садовник: В кого?</a:t>
            </a:r>
            <a:br>
              <a:rPr lang="ru-RU" sz="7200" b="1" dirty="0" smtClean="0"/>
            </a:br>
            <a:r>
              <a:rPr lang="ru-RU" sz="7200" b="1" dirty="0" smtClean="0"/>
              <a:t>Игрок: В тюльпан</a:t>
            </a:r>
            <a:br>
              <a:rPr lang="ru-RU" sz="7200" b="1" dirty="0" smtClean="0"/>
            </a:br>
            <a:endParaRPr lang="ru-RU" sz="7200" b="1" dirty="0" smtClean="0"/>
          </a:p>
          <a:p>
            <a:pPr algn="ctr">
              <a:buNone/>
            </a:pPr>
            <a:r>
              <a:rPr lang="ru-RU" sz="7200" dirty="0" smtClean="0"/>
              <a:t>Игрок называет любое название растения, пришедшее ему в голову. Он также может назвать и садовника, и тот должен откликнуться на свое имя. Диалог продолжается до бесконечности. Тот кто ошибся (не отозвался вовремя, перепутал название, откликнулся на чужое имя и т.д.) - отдает фант (любую личную вещь), и в конце игры "отрабатывает" его.</a:t>
            </a:r>
          </a:p>
          <a:p>
            <a:pPr algn="ctr">
              <a:buNone/>
            </a:pPr>
            <a:r>
              <a:rPr lang="ru-RU" sz="7200" dirty="0" smtClean="0"/>
              <a:t>В конце игры разыгрывают фанты: садовник отворачивается, ему показывают вещь, и спрашивают: Что делать этому игроку? Садовник назначает ему задание (спеть, попрыгать на одной ноге, рассказать страшную историю - кто на что горазд), игрок отрабатывает фант и забирает свою вещь.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Коршун и наседка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i="1" dirty="0" smtClean="0"/>
              <a:t>Правила: </a:t>
            </a:r>
            <a:r>
              <a:rPr lang="ru-RU" dirty="0" smtClean="0"/>
              <a:t>Считалкой выбираются «коршун» и «наседка». Остальные дети «цыплята». «Цыплята» становятся за «наседкой паровозиком друг за другом и подходят к «коршуну».</a:t>
            </a:r>
          </a:p>
          <a:p>
            <a:pPr algn="ctr">
              <a:buNone/>
            </a:pPr>
            <a:r>
              <a:rPr lang="ru-RU" dirty="0" smtClean="0"/>
              <a:t>Наседка. Коршун, коршун, что ты   делаешь? Коршун.  Ямку рою.</a:t>
            </a:r>
          </a:p>
          <a:p>
            <a:pPr algn="ctr">
              <a:buNone/>
            </a:pPr>
            <a:r>
              <a:rPr lang="ru-RU" dirty="0" smtClean="0"/>
              <a:t>Наседка.   А для чего ямку роешь?</a:t>
            </a:r>
          </a:p>
          <a:p>
            <a:pPr algn="ctr">
              <a:buNone/>
            </a:pPr>
            <a:r>
              <a:rPr lang="ru-RU" dirty="0" smtClean="0"/>
              <a:t>Коршун.   Чтобы деток твоих закопать.</a:t>
            </a:r>
          </a:p>
          <a:p>
            <a:pPr algn="ctr">
              <a:buNone/>
            </a:pPr>
            <a:r>
              <a:rPr lang="ru-RU" dirty="0" smtClean="0"/>
              <a:t>После слов «коршун» пытается поймать одного из «цыплят», «наседка» защищает своих детей,</a:t>
            </a:r>
          </a:p>
          <a:p>
            <a:pPr algn="ctr">
              <a:buNone/>
            </a:pPr>
            <a:r>
              <a:rPr lang="ru-RU" i="1" dirty="0" smtClean="0"/>
              <a:t>Задачи: </a:t>
            </a:r>
            <a:r>
              <a:rPr lang="ru-RU" dirty="0" smtClean="0"/>
              <a:t>продолжать учить детей увёртываться от «коршуна»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00042"/>
            <a:ext cx="79296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Согласно Федеральному государственному образовательному стандарту дошкольного образования (ФГОС ДО): «речевое развитие включает :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владение речью как средством общения и культуры;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обогащение активного словаря;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связной, грамматически правильной диалогической и монологической речи;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речевого творчества;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звуковой и интонационной культуры речи, фонематического слуха;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литературы; 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звуковой аналитико-синтетической активности как предпосылки обучения грамоте»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Кузеванова</a:t>
            </a:r>
            <a:r>
              <a:rPr lang="ru-RU" dirty="0" smtClean="0"/>
              <a:t> О.В., </a:t>
            </a:r>
            <a:r>
              <a:rPr lang="ru-RU" dirty="0" err="1" smtClean="0"/>
              <a:t>Коблова</a:t>
            </a:r>
            <a:r>
              <a:rPr lang="ru-RU" dirty="0" smtClean="0"/>
              <a:t> Т.А. приводят примеры разных форм работы для речевого развития дошкольников: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err="1" smtClean="0"/>
              <a:t>литератрно-музыкальные</a:t>
            </a:r>
            <a:r>
              <a:rPr lang="ru-RU" dirty="0" smtClean="0"/>
              <a:t> праздники, фольклорные ярмарки, игры-драматизации, разные виды театров, агитбригада, социальные акции, речевые газеты, книги самоделки, проблемные ситуации, посиделки, </a:t>
            </a:r>
            <a:r>
              <a:rPr lang="ru-RU" dirty="0" err="1" smtClean="0"/>
              <a:t>логоуголок</a:t>
            </a:r>
            <a:r>
              <a:rPr lang="ru-RU" dirty="0" smtClean="0"/>
              <a:t>, интерактивные речевые стенды, календарь событий и др.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ЛЕГО-конструирование</a:t>
            </a:r>
            <a:r>
              <a:rPr lang="ru-RU" dirty="0" smtClean="0"/>
              <a:t> способствует и речевому творчеству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71612"/>
            <a:ext cx="2334374" cy="1714512"/>
          </a:xfrm>
        </p:spPr>
      </p:pic>
      <p:pic>
        <p:nvPicPr>
          <p:cNvPr id="5" name="Рисунок 4" descr="LG-5639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148" y="1500174"/>
            <a:ext cx="4108852" cy="3143272"/>
          </a:xfrm>
          <a:prstGeom prst="rect">
            <a:avLst/>
          </a:prstGeom>
        </p:spPr>
      </p:pic>
      <p:pic>
        <p:nvPicPr>
          <p:cNvPr id="7" name="Рисунок 6" descr="5768283b0bac78964f025d0ea8b24d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4644247"/>
            <a:ext cx="2947981" cy="2213753"/>
          </a:xfrm>
          <a:prstGeom prst="rect">
            <a:avLst/>
          </a:prstGeom>
        </p:spPr>
      </p:pic>
      <p:pic>
        <p:nvPicPr>
          <p:cNvPr id="8" name="Рисунок 7" descr="lego55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4143380"/>
            <a:ext cx="3509960" cy="2369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928934"/>
            <a:ext cx="8115328" cy="319722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- во-первых, продумывать организацию разных способов взросло-детской и детской совместности, </a:t>
            </a:r>
          </a:p>
          <a:p>
            <a:r>
              <a:rPr lang="ru-RU" dirty="0" smtClean="0"/>
              <a:t>- во-вторых, видеть ресурсы разных этапов занятия для развития коммуникативной компетентности детей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00042"/>
            <a:ext cx="592935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</a:t>
            </a:r>
            <a:r>
              <a:rPr lang="ru-RU" sz="2800" b="1" cap="none" spc="0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ри организации любой образовательной ситуации, любого занятия в дошкольном образовательном учреждении педагогу важно</a:t>
            </a:r>
            <a:endParaRPr lang="ru-RU" sz="28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15196" cy="1296974"/>
          </a:xfrm>
        </p:spPr>
        <p:txBody>
          <a:bodyPr>
            <a:normAutofit fontScale="90000"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Таким образом, различные формы работы </a:t>
            </a:r>
            <a:r>
              <a:rPr lang="ru-RU" sz="28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ресурсны</a:t>
            </a:r>
            <a:r>
              <a:rPr lang="ru-RU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плане развития речи дошкольников, формирования коммуникативной компетентности детей, если: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- дети совместно решают интересную и значимую для них учебно-игровую задачу, выступая помощникам по отношению к кому-то, </a:t>
            </a:r>
          </a:p>
          <a:p>
            <a:r>
              <a:rPr lang="ru-RU" dirty="0" smtClean="0"/>
              <a:t>- обогащают, уточняют и активизируют свой лексический запас, выполняя речевые и практические задания, </a:t>
            </a:r>
          </a:p>
          <a:p>
            <a:r>
              <a:rPr lang="ru-RU" dirty="0" smtClean="0"/>
              <a:t>- педагог выступает не жёстким руководителем, а организатором совместной образовательной деятельности, который не афиширует своё коммуникативное превосходство, а сопровождает и помогает ребёнку стать активным коммуникатором. 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28596" y="571480"/>
            <a:ext cx="8429684" cy="585791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Задача на 2014-2015 </a:t>
            </a:r>
            <a:r>
              <a:rPr lang="ru-RU" sz="3600" b="1" dirty="0" err="1" smtClean="0"/>
              <a:t>уч.год</a:t>
            </a:r>
            <a:r>
              <a:rPr lang="ru-RU" sz="3600" b="1" dirty="0" smtClean="0"/>
              <a:t> по речевому развитию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Активизировать речь детей. Сформировать к концу года у 70% детей старшего дошкольного возраста высокий уровень развития связанной речи (умение вести координированный диалог между воспитателем и ребенком; совершенствовать диалоговую речь; учить детей составлять рассказы, содержательно и выразительно пересказывать литературные тексты).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714620"/>
            <a:ext cx="4857784" cy="12144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Достижение ребенком коммуникативной компетентности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13627236">
            <a:off x="1036837" y="2607003"/>
            <a:ext cx="857256" cy="10715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90744" y="5095886"/>
            <a:ext cx="2286016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6000760" y="4071942"/>
            <a:ext cx="928694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3440242">
            <a:off x="7158929" y="2683332"/>
            <a:ext cx="928694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429256" y="5072074"/>
            <a:ext cx="2286016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словаря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786546" y="1214422"/>
            <a:ext cx="2357454" cy="14287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освоение грамматически правильной речи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428992" y="285728"/>
            <a:ext cx="2286016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освоение звуковой культуры речи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0" y="1071546"/>
            <a:ext cx="2286016" cy="135732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к обучению грамоте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3036083" y="3964785"/>
            <a:ext cx="857256" cy="10715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0800000">
            <a:off x="4071934" y="1714488"/>
            <a:ext cx="928694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 педагога зависят</a:t>
            </a:r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357158" y="1397000"/>
          <a:ext cx="8358246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858180" cy="20717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Ведущей формой работы по развитию речи детей является образовательная ситуация.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857496"/>
            <a:ext cx="7929618" cy="3286148"/>
          </a:xfrm>
        </p:spPr>
        <p:txBody>
          <a:bodyPr>
            <a:normAutofit/>
          </a:bodyPr>
          <a:lstStyle/>
          <a:p>
            <a:pPr algn="just"/>
            <a:r>
              <a:rPr lang="ru-RU" u="sng" dirty="0" smtClean="0">
                <a:solidFill>
                  <a:schemeClr val="tx1"/>
                </a:solidFill>
              </a:rPr>
              <a:t>Образовательная ситуация </a:t>
            </a:r>
            <a:r>
              <a:rPr lang="ru-RU" dirty="0" smtClean="0">
                <a:solidFill>
                  <a:schemeClr val="tx1"/>
                </a:solidFill>
              </a:rPr>
              <a:t>предполагает участие небольшой подгруппы детей: от трех до восьми в зависимости от желания детей и особенностей содержания ситуации.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47002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rgbClr val="7030A0"/>
              </a:contourClr>
            </a:sp3d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Образовательные ситуации, направленные на решение постепенно усложняющихся задач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28662" y="2357430"/>
            <a:ext cx="7572428" cy="4071966"/>
          </a:xfrm>
        </p:spPr>
        <p:txBody>
          <a:bodyPr numCol="1"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научить способам доброжелательного делового общения с собеседником,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научить задавать вопросы, выстраивая их в логической последовательности,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учить обобщать полученные сведения в единый рассказ,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учить способам презентации составленного текста.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«Добрые приветствия»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/>
              <a:t>(цель: познакомить детей с разнообразными формами приветствия)</a:t>
            </a:r>
          </a:p>
          <a:p>
            <a:pPr algn="ctr">
              <a:buNone/>
            </a:pPr>
            <a:r>
              <a:rPr lang="ru-RU" dirty="0" smtClean="0"/>
              <a:t>«Как я рада тебя видеть», «Как я по тебе со­скучилась», «Бесконечно счастлива видеть тебя», «Как хорошо, что мы встретились» и др.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285728"/>
            <a:ext cx="4040188" cy="639762"/>
          </a:xfrm>
        </p:spPr>
        <p:txBody>
          <a:bodyPr/>
          <a:lstStyle/>
          <a:p>
            <a:pPr algn="ctr"/>
            <a:r>
              <a:rPr lang="ru-RU" sz="2800" dirty="0" err="1" smtClean="0"/>
              <a:t>О.М.Ельцова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85720" y="1000108"/>
            <a:ext cx="4143404" cy="45720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100" dirty="0" smtClean="0"/>
              <a:t>     для развития игрового общения используется игровая обучающая ситуация (ИОС). Все качества и знания формирует не сама ИОС, а то или иное конкретное содержание, которое специально вносится педагогом. Видами игровых обучающих ситуаций могут быть: ситуация-иллюстрация, ситуация-оценка и др. 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3438" y="357166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rgbClr val="002060"/>
                </a:solidFill>
              </a:rPr>
              <a:t>А.Г.Арушанова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498975" cy="39687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  предлагает как форму речевого развития детей - сценарии активизирующего общения - обучение игровому (диалогическому) общению. Такая форма включает разговоры с детьми, дидактические, подвижные, народные игры; инсценировки, драматизации, обследование предметов и др.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709</Words>
  <Application>Microsoft Office PowerPoint</Application>
  <PresentationFormat>Экран (4:3)</PresentationFormat>
  <Paragraphs>95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Monotype Corsiva</vt:lpstr>
      <vt:lpstr>Times New Roman</vt:lpstr>
      <vt:lpstr>Тема Office</vt:lpstr>
      <vt:lpstr>   ПЕДАГОГИЧЕСКИЙ СОВЕТ Формы работы по речевому развитию дошкольников в условиях введения ФГОС ДО   </vt:lpstr>
      <vt:lpstr>Презентация PowerPoint</vt:lpstr>
      <vt:lpstr> Задача на 2014-2015 уч.год по речевому развитию  Активизировать речь детей. Сформировать к концу года у 70% детей старшего дошкольного возраста высокий уровень развития связанной речи (умение вести координированный диалог между воспитателем и ребенком; совершенствовать диалоговую речь; учить детей составлять рассказы, содержательно и выразительно пересказывать литературные тексты). </vt:lpstr>
      <vt:lpstr>Презентация PowerPoint</vt:lpstr>
      <vt:lpstr>Формы работы педагога зависят</vt:lpstr>
      <vt:lpstr>Ведущей формой работы по развитию речи детей является образовательная ситуация. </vt:lpstr>
      <vt:lpstr>Образовательные ситуации, направленные на решение постепенно усложняющихся задач</vt:lpstr>
      <vt:lpstr>«Добрые приветствия»</vt:lpstr>
      <vt:lpstr>Презентация PowerPoint</vt:lpstr>
      <vt:lpstr>Ситуация общения - это специально проектируемая педагогом или возникающая спонтанно форма общения, направленная на упражнение детей в использовании освоенных речевых категорий </vt:lpstr>
      <vt:lpstr>Презентация PowerPoint</vt:lpstr>
      <vt:lpstr>«Что не так?» (цель: упражнять детей в умении соотносить форму приветствия с ситуацией ее использования: каждое приветствие уместно в той или иной ситуации: утром не скажешь «добрый вечер»; нельзя сказать «привет» тому, кто старше по возрасту или мало знаком);   «Улыбка»(цель: упражнять в использовании при приветствии средств невербального общения: посмотреть человеку в глаза и улыбнуться, чтобы он понял: ему рады, приветствуют именно его);   «Рукопожатие» (цель: упражнять детей в использовании форм жестового приветствия)  </vt:lpstr>
      <vt:lpstr>Презентация PowerPoint</vt:lpstr>
      <vt:lpstr>Из какой сказки эта вещь? Количество игроков: любое Дополнительно: предметы или картинки по теме сказки Ведущий показывает предметы, а дети называют сказки. Например, сказки Андерсена: — зонтик («Оле-Лукойе»); — горошина («Принцесса на горошине»); — санки («Снежная королева»); — скорлупа грецкого ореха («Стойкий оловянный солдатик»); — крапива («Дикие лебеди»). Если берется одна сказка, то дети отгадывают, какому из героев принадлежит вещь. </vt:lpstr>
      <vt:lpstr>   Реализация образовательной области «Речевое развитие» возможна через метод проектов.   Цель и задачи специального тематического проекта имеют направленность на комплексное решение задач, указанных в ФГОС ДО: «Как рождается книга» (цель: развитие речевого творчества детей. Продукт проекта — авторские детские книги сказок, загадок, лимериков «Лучше сам или все вместе?» (цель: развитие регуляционно- коммуникативных умений (совместно решать бытовые и учебные задачи, доверять, поддерживать партнеров по деятельности); «Спор хороший и плохой» (цель: освоение этикета убеждения и спора)  </vt:lpstr>
      <vt:lpstr>Презентация PowerPoint</vt:lpstr>
      <vt:lpstr>«Да» и «нет»</vt:lpstr>
      <vt:lpstr>Я садовником родился</vt:lpstr>
      <vt:lpstr>Коршун и наседка</vt:lpstr>
      <vt:lpstr>  Кузеванова О.В., Коблова Т.А. приводят примеры разных форм работы для речевого развития дошкольников: </vt:lpstr>
      <vt:lpstr>ЛЕГО-конструирование способствует и речевому творчеству</vt:lpstr>
      <vt:lpstr>Презентация PowerPoint</vt:lpstr>
      <vt:lpstr>Таким образом, различные формы работы ресурсны в плане развития речи дошкольников, формирования коммуникативной компетентности детей, если: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какой сказки эта вещь? Количество игроков: любое Дополнительно: предметы или картинки по теме сказки Ведущий показывает предметы, а дети называют сказки. Например, сказки Андерсена: — зонтик («Оле-Лукойе»); — горошина («Принцесса на горошине»); — санки («Снежная королева»); — скорлупа грецкого ореха («Стойкий оловянный солдатик»); — крапива («Дикие лебеди»). Если берется одна сказка, то дети отгадывают, какому из героев принадлежит вещь. </dc:title>
  <cp:lastModifiedBy>Acer</cp:lastModifiedBy>
  <cp:revision>42</cp:revision>
  <dcterms:modified xsi:type="dcterms:W3CDTF">2017-02-21T15:14:59Z</dcterms:modified>
</cp:coreProperties>
</file>