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6" r:id="rId4"/>
    <p:sldId id="258" r:id="rId5"/>
    <p:sldId id="259" r:id="rId6"/>
    <p:sldId id="261" r:id="rId7"/>
    <p:sldId id="260" r:id="rId8"/>
    <p:sldId id="262" r:id="rId9"/>
    <p:sldId id="263" r:id="rId10"/>
    <p:sldId id="264" r:id="rId11"/>
    <p:sldId id="265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23.03.2019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23.03.2019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23.03.2019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23.03.2019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mersibo.ru/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png"/><Relationship Id="rId4" Type="http://schemas.openxmlformats.org/officeDocument/2006/relationships/image" Target="../media/image2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89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2844" y="2428868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Интерактивные игры в ДОУ </a:t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как средство развития психических процессов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14546" y="4500570"/>
            <a:ext cx="6400800" cy="1571636"/>
          </a:xfrm>
        </p:spPr>
        <p:txBody>
          <a:bodyPr>
            <a:noAutofit/>
          </a:bodyPr>
          <a:lstStyle/>
          <a:p>
            <a:pPr algn="r"/>
            <a:r>
              <a:rPr lang="ru-RU" sz="2800" dirty="0" smtClean="0">
                <a:solidFill>
                  <a:srgbClr val="7030A0"/>
                </a:solidFill>
              </a:rPr>
              <a:t>Михайлова Д.С.</a:t>
            </a:r>
          </a:p>
          <a:p>
            <a:pPr algn="r"/>
            <a:r>
              <a:rPr lang="ru-RU" sz="2800" dirty="0" smtClean="0">
                <a:solidFill>
                  <a:srgbClr val="7030A0"/>
                </a:solidFill>
              </a:rPr>
              <a:t>Старший воспитатель </a:t>
            </a:r>
          </a:p>
          <a:p>
            <a:pPr algn="r"/>
            <a:r>
              <a:rPr lang="ru-RU" sz="2800" dirty="0" smtClean="0">
                <a:solidFill>
                  <a:srgbClr val="7030A0"/>
                </a:solidFill>
              </a:rPr>
              <a:t>МДОУ «ЦРР – детский сад №1 г.Наволоки</a:t>
            </a:r>
          </a:p>
        </p:txBody>
      </p:sp>
      <p:pic>
        <p:nvPicPr>
          <p:cNvPr id="4" name="Рисунок 3" descr="DSCN8306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661367">
            <a:off x="349307" y="4445672"/>
            <a:ext cx="2499574" cy="1874681"/>
          </a:xfrm>
          <a:prstGeom prst="rect">
            <a:avLst/>
          </a:prstGeom>
          <a:ln w="19050">
            <a:solidFill>
              <a:srgbClr val="002060"/>
            </a:solidFill>
          </a:ln>
        </p:spPr>
      </p:pic>
      <p:pic>
        <p:nvPicPr>
          <p:cNvPr id="5" name="Рисунок 4" descr="DSCN0042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00633">
            <a:off x="6109125" y="401523"/>
            <a:ext cx="2500298" cy="1875224"/>
          </a:xfrm>
          <a:prstGeom prst="rect">
            <a:avLst/>
          </a:prstGeom>
          <a:ln w="19050">
            <a:solidFill>
              <a:srgbClr val="002060"/>
            </a:solidFill>
          </a:ln>
        </p:spPr>
      </p:pic>
      <p:pic>
        <p:nvPicPr>
          <p:cNvPr id="6" name="Рисунок 5" descr="411389_html_m391d711d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85720" y="142852"/>
            <a:ext cx="1714500" cy="17145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DSCN8298.JPG"/>
          <p:cNvPicPr>
            <a:picLocks noGrp="1" noChangeAspect="1"/>
          </p:cNvPicPr>
          <p:nvPr>
            <p:ph idx="4294967295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395" t="5395" r="9623" b="4677"/>
          <a:stretch>
            <a:fillRect/>
          </a:stretch>
        </p:blipFill>
        <p:spPr>
          <a:xfrm>
            <a:off x="142844" y="214290"/>
            <a:ext cx="4286281" cy="3401810"/>
          </a:xfrm>
          <a:ln w="28575">
            <a:solidFill>
              <a:srgbClr val="00B050"/>
            </a:solidFill>
          </a:ln>
        </p:spPr>
      </p:pic>
      <p:pic>
        <p:nvPicPr>
          <p:cNvPr id="5" name="Рисунок 4" descr="DSCN8300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2264"/>
          <a:stretch>
            <a:fillRect/>
          </a:stretch>
        </p:blipFill>
        <p:spPr>
          <a:xfrm>
            <a:off x="4500562" y="2928934"/>
            <a:ext cx="4429123" cy="3786190"/>
          </a:xfrm>
          <a:prstGeom prst="rect">
            <a:avLst/>
          </a:prstGeom>
          <a:ln w="28575">
            <a:solidFill>
              <a:srgbClr val="00B05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Содержимое 7" descr="DSCN8305.JPG"/>
          <p:cNvPicPr>
            <a:picLocks noGrp="1" noChangeAspect="1"/>
          </p:cNvPicPr>
          <p:nvPr>
            <p:ph idx="4294967295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7158" y="357166"/>
            <a:ext cx="3857625" cy="2892425"/>
          </a:xfrm>
          <a:ln w="28575">
            <a:solidFill>
              <a:srgbClr val="00B050"/>
            </a:solidFill>
          </a:ln>
        </p:spPr>
      </p:pic>
      <p:pic>
        <p:nvPicPr>
          <p:cNvPr id="9" name="Рисунок 8" descr="DSCN8306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3438" y="357166"/>
            <a:ext cx="3952871" cy="2964653"/>
          </a:xfrm>
          <a:prstGeom prst="rect">
            <a:avLst/>
          </a:prstGeom>
          <a:ln w="28575">
            <a:solidFill>
              <a:srgbClr val="00B050"/>
            </a:solidFill>
          </a:ln>
        </p:spPr>
      </p:pic>
      <p:pic>
        <p:nvPicPr>
          <p:cNvPr id="10" name="Рисунок 9" descr="DSCN8307.JP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28860" y="3500438"/>
            <a:ext cx="4286280" cy="3214710"/>
          </a:xfrm>
          <a:prstGeom prst="rect">
            <a:avLst/>
          </a:prstGeom>
          <a:ln w="28575">
            <a:solidFill>
              <a:srgbClr val="00B05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89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2844" y="2428868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Интерактивные игры в ДОУ </a:t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как средство развития психических процессов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14546" y="4500570"/>
            <a:ext cx="6400800" cy="1571636"/>
          </a:xfrm>
        </p:spPr>
        <p:txBody>
          <a:bodyPr>
            <a:noAutofit/>
          </a:bodyPr>
          <a:lstStyle/>
          <a:p>
            <a:pPr algn="r"/>
            <a:r>
              <a:rPr lang="ru-RU" sz="2800" dirty="0" smtClean="0">
                <a:solidFill>
                  <a:srgbClr val="7030A0"/>
                </a:solidFill>
              </a:rPr>
              <a:t>Михайлова Д.С.</a:t>
            </a:r>
          </a:p>
          <a:p>
            <a:pPr algn="r"/>
            <a:r>
              <a:rPr lang="ru-RU" sz="2800" dirty="0" smtClean="0">
                <a:solidFill>
                  <a:srgbClr val="7030A0"/>
                </a:solidFill>
              </a:rPr>
              <a:t>Старший воспитатель </a:t>
            </a:r>
          </a:p>
          <a:p>
            <a:pPr algn="r"/>
            <a:r>
              <a:rPr lang="ru-RU" sz="2800" dirty="0" smtClean="0">
                <a:solidFill>
                  <a:srgbClr val="7030A0"/>
                </a:solidFill>
              </a:rPr>
              <a:t>МДОУ «ЦРР – детский сад №1 г.Наволоки</a:t>
            </a:r>
          </a:p>
        </p:txBody>
      </p:sp>
      <p:pic>
        <p:nvPicPr>
          <p:cNvPr id="4" name="Рисунок 3" descr="DSCN8306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661367">
            <a:off x="349307" y="4445672"/>
            <a:ext cx="2499574" cy="1874681"/>
          </a:xfrm>
          <a:prstGeom prst="rect">
            <a:avLst/>
          </a:prstGeom>
          <a:ln w="19050">
            <a:solidFill>
              <a:srgbClr val="002060"/>
            </a:solidFill>
          </a:ln>
        </p:spPr>
      </p:pic>
      <p:pic>
        <p:nvPicPr>
          <p:cNvPr id="5" name="Рисунок 4" descr="DSCN0042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00633">
            <a:off x="6109125" y="401523"/>
            <a:ext cx="2500298" cy="1875224"/>
          </a:xfrm>
          <a:prstGeom prst="rect">
            <a:avLst/>
          </a:prstGeom>
          <a:ln w="19050">
            <a:solidFill>
              <a:srgbClr val="002060"/>
            </a:solidFill>
          </a:ln>
        </p:spPr>
      </p:pic>
      <p:pic>
        <p:nvPicPr>
          <p:cNvPr id="6" name="Рисунок 5" descr="411389_html_m391d711d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85720" y="142852"/>
            <a:ext cx="1714500" cy="17145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9000" r="-1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dirty="0" smtClean="0"/>
              <a:t>Что такое МЕРСИБО???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2500306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ru-RU" b="1" dirty="0" smtClean="0"/>
              <a:t>   МЕРСИБО</a:t>
            </a:r>
            <a:r>
              <a:rPr lang="ru-RU" dirty="0" smtClean="0"/>
              <a:t> – это </a:t>
            </a:r>
            <a:r>
              <a:rPr lang="ru-RU" dirty="0" err="1" smtClean="0"/>
              <a:t>онлайн-портал</a:t>
            </a:r>
            <a:r>
              <a:rPr lang="ru-RU" dirty="0" smtClean="0"/>
              <a:t> для детей и родителей, где родители, не выходя из дома, смогут получить ПОМОЩЬ высококвалифицированных специалистов и поиграть в развивающие </a:t>
            </a:r>
            <a:r>
              <a:rPr lang="ru-RU" dirty="0" err="1" smtClean="0"/>
              <a:t>онлайн</a:t>
            </a:r>
            <a:r>
              <a:rPr lang="ru-RU" dirty="0" smtClean="0"/>
              <a:t> игры. </a:t>
            </a:r>
            <a:endParaRPr lang="ru-RU" dirty="0"/>
          </a:p>
        </p:txBody>
      </p:sp>
      <p:pic>
        <p:nvPicPr>
          <p:cNvPr id="4" name="Рисунок 3" descr="logo_fall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72264" y="428604"/>
            <a:ext cx="2428875" cy="12001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screen">
            <a:lum bright="-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717940" y="-217930"/>
            <a:ext cx="2778898" cy="3929090"/>
          </a:xfrm>
          <a:prstGeom prst="rect">
            <a:avLst/>
          </a:prstGeom>
          <a:noFill/>
          <a:ln w="9525">
            <a:solidFill>
              <a:srgbClr val="00B050"/>
            </a:solidFill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screen">
            <a:lum bright="-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>
            <a:off x="5572882" y="-215088"/>
            <a:ext cx="2765169" cy="3909677"/>
          </a:xfrm>
          <a:prstGeom prst="rect">
            <a:avLst/>
          </a:prstGeom>
          <a:noFill/>
          <a:ln w="9525">
            <a:solidFill>
              <a:srgbClr val="00B050"/>
            </a:solidFill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 cstate="screen">
            <a:lum bright="-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728395" y="3057763"/>
            <a:ext cx="2829425" cy="4000528"/>
          </a:xfrm>
          <a:prstGeom prst="rect">
            <a:avLst/>
          </a:prstGeom>
          <a:noFill/>
          <a:ln w="9525">
            <a:solidFill>
              <a:srgbClr val="00B050"/>
            </a:solidFill>
            <a:miter lim="800000"/>
            <a:headEnd/>
            <a:tailEnd/>
          </a:ln>
          <a:effectLst/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6" cstate="screen">
            <a:lum bright="-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>
            <a:off x="5514739" y="3057766"/>
            <a:ext cx="2829408" cy="4000505"/>
          </a:xfrm>
          <a:prstGeom prst="rect">
            <a:avLst/>
          </a:prstGeom>
          <a:noFill/>
          <a:ln w="9525">
            <a:solidFill>
              <a:srgbClr val="00B050"/>
            </a:solidFill>
            <a:miter lim="800000"/>
            <a:headEnd/>
            <a:tailEnd/>
          </a:ln>
          <a:effectLst/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0800000">
            <a:off x="3428992" y="1714488"/>
            <a:ext cx="2223119" cy="3143272"/>
          </a:xfrm>
          <a:prstGeom prst="rect">
            <a:avLst/>
          </a:prstGeom>
          <a:noFill/>
          <a:ln w="9525">
            <a:solidFill>
              <a:srgbClr val="00B050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71435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Что же развивают интерактивные игры от МЕРСИБО???</a:t>
            </a:r>
            <a:endParaRPr lang="ru-RU" dirty="0"/>
          </a:p>
        </p:txBody>
      </p:sp>
      <p:pic>
        <p:nvPicPr>
          <p:cNvPr id="4" name="Содержимое 3" descr="igryi-mersibo.jpg"/>
          <p:cNvPicPr>
            <a:picLocks noGrp="1" noChangeAspect="1"/>
          </p:cNvPicPr>
          <p:nvPr>
            <p:ph idx="1"/>
          </p:nvPr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14225"/>
          <a:stretch>
            <a:fillRect/>
          </a:stretch>
        </p:blipFill>
        <p:spPr>
          <a:xfrm>
            <a:off x="285720" y="2643182"/>
            <a:ext cx="8553604" cy="271464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Как зайти на сайт </a:t>
            </a:r>
            <a:r>
              <a:rPr lang="ru-RU" b="1" dirty="0" err="1" smtClean="0"/>
              <a:t>Мерсибо</a:t>
            </a:r>
            <a:r>
              <a:rPr lang="ru-RU" b="1" dirty="0" smtClean="0"/>
              <a:t> и выбрать бесплатные </a:t>
            </a:r>
            <a:r>
              <a:rPr lang="ru-RU" b="1" dirty="0" err="1" smtClean="0"/>
              <a:t>онлайн</a:t>
            </a:r>
            <a:r>
              <a:rPr lang="ru-RU" b="1" dirty="0" smtClean="0"/>
              <a:t> игры?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endParaRPr lang="ru-RU" dirty="0" smtClean="0">
              <a:hlinkClick r:id="rId3"/>
            </a:endParaRPr>
          </a:p>
          <a:p>
            <a:pPr algn="ctr">
              <a:buNone/>
            </a:pPr>
            <a:endParaRPr lang="ru-RU" dirty="0" smtClean="0">
              <a:hlinkClick r:id="rId3"/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357158" y="2285992"/>
            <a:ext cx="2571768" cy="2214578"/>
          </a:xfrm>
          <a:prstGeom prst="ellips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b="1" dirty="0" smtClean="0">
                <a:hlinkClick r:id="rId3"/>
              </a:rPr>
              <a:t>http://mersibo.ru/</a:t>
            </a:r>
            <a:endParaRPr lang="ru-RU" sz="1600" b="1" dirty="0" smtClean="0"/>
          </a:p>
          <a:p>
            <a:pPr algn="ctr"/>
            <a:endParaRPr lang="ru-RU" dirty="0"/>
          </a:p>
        </p:txBody>
      </p:sp>
      <p:sp>
        <p:nvSpPr>
          <p:cNvPr id="8" name="Овал 7"/>
          <p:cNvSpPr/>
          <p:nvPr/>
        </p:nvSpPr>
        <p:spPr>
          <a:xfrm>
            <a:off x="3214678" y="4286256"/>
            <a:ext cx="2643206" cy="2214578"/>
          </a:xfrm>
          <a:prstGeom prst="ellips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7030A0"/>
                </a:solidFill>
              </a:rPr>
              <a:t>ЗАРЕГИСТРИ</a:t>
            </a:r>
          </a:p>
          <a:p>
            <a:pPr algn="ctr"/>
            <a:r>
              <a:rPr lang="ru-RU" b="1" dirty="0" smtClean="0">
                <a:solidFill>
                  <a:srgbClr val="7030A0"/>
                </a:solidFill>
              </a:rPr>
              <a:t>РОВАТЬСЯ</a:t>
            </a:r>
            <a:endParaRPr lang="ru-RU" b="1" dirty="0">
              <a:solidFill>
                <a:srgbClr val="7030A0"/>
              </a:solidFill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6143636" y="2214554"/>
            <a:ext cx="2571768" cy="2214578"/>
          </a:xfrm>
          <a:prstGeom prst="ellips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rgbClr val="7030A0"/>
                </a:solidFill>
              </a:rPr>
              <a:t>ДОСТУП К ИГРАМ</a:t>
            </a:r>
          </a:p>
          <a:p>
            <a:pPr algn="ctr"/>
            <a:endParaRPr lang="ru-RU" dirty="0"/>
          </a:p>
        </p:txBody>
      </p:sp>
      <p:sp>
        <p:nvSpPr>
          <p:cNvPr id="13" name="Выгнутая влево стрелка 12"/>
          <p:cNvSpPr/>
          <p:nvPr/>
        </p:nvSpPr>
        <p:spPr>
          <a:xfrm rot="18407836">
            <a:off x="1686148" y="4657090"/>
            <a:ext cx="1071570" cy="2071702"/>
          </a:xfrm>
          <a:prstGeom prst="curvedRightArrow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4" name="Выгнутая влево стрелка 13"/>
          <p:cNvSpPr/>
          <p:nvPr/>
        </p:nvSpPr>
        <p:spPr>
          <a:xfrm rot="13561800">
            <a:off x="6343410" y="4552148"/>
            <a:ext cx="1071570" cy="2071702"/>
          </a:xfrm>
          <a:prstGeom prst="curvedRightArrow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Что Вы получаете?</a:t>
            </a:r>
            <a:endParaRPr lang="ru-RU" dirty="0"/>
          </a:p>
        </p:txBody>
      </p:sp>
      <p:pic>
        <p:nvPicPr>
          <p:cNvPr id="14" name="Содержимое 13" descr="sayt-mersibo.jpg"/>
          <p:cNvPicPr>
            <a:picLocks noGrp="1" noChangeAspect="1"/>
          </p:cNvPicPr>
          <p:nvPr>
            <p:ph idx="1"/>
          </p:nvPr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8155"/>
          <a:stretch>
            <a:fillRect/>
          </a:stretch>
        </p:blipFill>
        <p:spPr>
          <a:xfrm>
            <a:off x="142844" y="1928802"/>
            <a:ext cx="8886405" cy="402287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67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А ВОТ ЭТО МИНУСЫ….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dirty="0" smtClean="0"/>
              <a:t>В бесплатной демо-версии доступны далеко не все функции, поэтому разработчики предлагают заплатить небольшую сумму, чтоб получить полный доступ к сайту и развивающим играм</a:t>
            </a:r>
          </a:p>
          <a:p>
            <a:pPr algn="ctr">
              <a:buNone/>
            </a:pPr>
            <a:r>
              <a:rPr lang="ru-RU" dirty="0" smtClean="0"/>
              <a:t>Игра на компьютере будет воспроизводиться только при наличии в компьютере лицензионного диска</a:t>
            </a:r>
            <a:endParaRPr lang="ru-RU" dirty="0"/>
          </a:p>
        </p:txBody>
      </p:sp>
      <p:sp>
        <p:nvSpPr>
          <p:cNvPr id="4" name="Минус 3"/>
          <p:cNvSpPr/>
          <p:nvPr/>
        </p:nvSpPr>
        <p:spPr>
          <a:xfrm>
            <a:off x="214282" y="1714488"/>
            <a:ext cx="428628" cy="428628"/>
          </a:xfrm>
          <a:prstGeom prst="mathMinus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Минус 4"/>
          <p:cNvSpPr/>
          <p:nvPr/>
        </p:nvSpPr>
        <p:spPr>
          <a:xfrm>
            <a:off x="142844" y="4214818"/>
            <a:ext cx="428628" cy="428628"/>
          </a:xfrm>
          <a:prstGeom prst="mathMinus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DSCN0032.JPG"/>
          <p:cNvPicPr>
            <a:picLocks noGrp="1" noChangeAspect="1"/>
          </p:cNvPicPr>
          <p:nvPr>
            <p:ph idx="4294967295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4282" y="142852"/>
            <a:ext cx="4643438" cy="3482975"/>
          </a:xfrm>
          <a:ln w="28575">
            <a:solidFill>
              <a:srgbClr val="002060"/>
            </a:solidFill>
          </a:ln>
        </p:spPr>
      </p:pic>
      <p:pic>
        <p:nvPicPr>
          <p:cNvPr id="9" name="Рисунок 8" descr="DSCN0037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00562" y="3357562"/>
            <a:ext cx="4476749" cy="3357562"/>
          </a:xfrm>
          <a:prstGeom prst="rect">
            <a:avLst/>
          </a:prstGeom>
          <a:ln w="19050">
            <a:solidFill>
              <a:srgbClr val="00206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l="-19000" r="-1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Обучающая программа </a:t>
            </a:r>
            <a:br>
              <a:rPr lang="ru-RU" dirty="0" smtClean="0"/>
            </a:br>
            <a:r>
              <a:rPr lang="ru-RU" dirty="0" smtClean="0"/>
              <a:t>«мир информатики»</a:t>
            </a:r>
            <a:endParaRPr lang="ru-RU" dirty="0"/>
          </a:p>
        </p:txBody>
      </p:sp>
      <p:pic>
        <p:nvPicPr>
          <p:cNvPr id="4" name="Содержимое 3" descr="3629521.jpg"/>
          <p:cNvPicPr>
            <a:picLocks noGrp="1" noChangeAspect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14613" y="3982620"/>
            <a:ext cx="3643338" cy="2732504"/>
          </a:xfrm>
          <a:ln w="28575">
            <a:solidFill>
              <a:srgbClr val="FFFF00"/>
            </a:solidFill>
          </a:ln>
        </p:spPr>
      </p:pic>
      <p:pic>
        <p:nvPicPr>
          <p:cNvPr id="5" name="Рисунок 4" descr="1258307303_smallgames.ws_dingo_2009.10.22-21.55.16_021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5720" y="1285860"/>
            <a:ext cx="3429024" cy="2566869"/>
          </a:xfrm>
          <a:prstGeom prst="rect">
            <a:avLst/>
          </a:prstGeom>
          <a:ln w="28575">
            <a:solidFill>
              <a:srgbClr val="FFFF00"/>
            </a:solidFill>
          </a:ln>
        </p:spPr>
      </p:pic>
      <p:pic>
        <p:nvPicPr>
          <p:cNvPr id="6" name="Рисунок 5" descr="48132_html_730bac91.pn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6380" y="1357298"/>
            <a:ext cx="3390945" cy="2544649"/>
          </a:xfrm>
          <a:prstGeom prst="rect">
            <a:avLst/>
          </a:prstGeom>
          <a:ln w="28575">
            <a:solidFill>
              <a:srgbClr val="FFFF0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120</TotalTime>
  <Words>107</Words>
  <Application>Microsoft Office PowerPoint</Application>
  <PresentationFormat>Экран (4:3)</PresentationFormat>
  <Paragraphs>21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Интерактивные игры в ДОУ  как средство развития психических процессов</vt:lpstr>
      <vt:lpstr>Что такое МЕРСИБО???</vt:lpstr>
      <vt:lpstr>Презентация PowerPoint</vt:lpstr>
      <vt:lpstr>Что же развивают интерактивные игры от МЕРСИБО???</vt:lpstr>
      <vt:lpstr>  Как зайти на сайт Мерсибо и выбрать бесплатные онлайн игры? </vt:lpstr>
      <vt:lpstr>Что Вы получаете?</vt:lpstr>
      <vt:lpstr>А ВОТ ЭТО МИНУСЫ….</vt:lpstr>
      <vt:lpstr>Презентация PowerPoint</vt:lpstr>
      <vt:lpstr>Обучающая программа  «мир информатики»</vt:lpstr>
      <vt:lpstr>Презентация PowerPoint</vt:lpstr>
      <vt:lpstr>Презентация PowerPoint</vt:lpstr>
      <vt:lpstr>Интерактивные игры в ДОУ  как средство развития психических процессов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Интерактивные игры в ДОУ как средство развития психических процессов</dc:title>
  <dc:creator>Дарья</dc:creator>
  <cp:lastModifiedBy>House</cp:lastModifiedBy>
  <cp:revision>13</cp:revision>
  <dcterms:created xsi:type="dcterms:W3CDTF">2015-11-24T13:37:31Z</dcterms:created>
  <dcterms:modified xsi:type="dcterms:W3CDTF">2019-03-23T19:57:50Z</dcterms:modified>
</cp:coreProperties>
</file>