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308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51972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2017-04-20T03:46:46Z</dcterms:created>
  <dcterms:modified xsi:type="dcterms:W3CDTF">2017-04-20T03:47:13Z</dcterms:modified>
</cp:coreProperties>
</file>